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86" r:id="rId4"/>
    <p:sldId id="287" r:id="rId5"/>
    <p:sldId id="293" r:id="rId6"/>
    <p:sldId id="292" r:id="rId7"/>
  </p:sldIdLst>
  <p:sldSz cx="18288000" cy="10287000"/>
  <p:notesSz cx="6858000" cy="9144000"/>
  <p:embeddedFontLst>
    <p:embeddedFont>
      <p:font typeface="Arial Rounded MT Bold" panose="020F0704030504030204" pitchFamily="34" charset="0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V Boli" panose="02000500030200090000" pitchFamily="2" charset="0"/>
      <p:regular r:id="rId14"/>
    </p:embeddedFont>
    <p:embeddedFont>
      <p:font typeface="等线" panose="02010600030101010101" pitchFamily="2" charset="-122"/>
      <p:regular r:id="rId15"/>
      <p:bold r:id="rId16"/>
    </p:embeddedFont>
  </p:embeddedFontLst>
  <p:custDataLst>
    <p:tags r:id="rId17"/>
  </p:custDataLst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457"/>
    <a:srgbClr val="EDD3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22"/>
  </p:normalViewPr>
  <p:slideViewPr>
    <p:cSldViewPr showGuides="1">
      <p:cViewPr>
        <p:scale>
          <a:sx n="50" d="100"/>
          <a:sy n="50" d="100"/>
        </p:scale>
        <p:origin x="24" y="3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198" cy="7619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GIF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GIF>
</file>

<file path=ppt/media/image20.png>
</file>

<file path=ppt/media/image21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74FE26-704B-4A07-B52E-B686EA216233}" type="datetimeFigureOut">
              <a:rPr lang="zh-CN" altLang="en-US" smtClean="0"/>
              <a:t>2023/4/27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B25FCF-0BA0-4BAA-9A77-6BBAA2E68A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892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B25FCF-0BA0-4BAA-9A77-6BBAA2E68AF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792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948860-06BE-48C4-838D-330ECB43BC1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5365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fontAlgn="auto"/>
            <a:r>
              <a:rPr lang="en-US" strike="noStrike" noProof="1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fontAlgn="auto"/>
            <a:r>
              <a:rPr lang="en-US" strike="noStrike" noProof="1"/>
              <a:t>Click to edit Master subtitle style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en-US" strike="noStrike" noProof="1"/>
              <a:t>Click to edit Master text styles</a:t>
            </a:r>
          </a:p>
          <a:p>
            <a:pPr lvl="1" fontAlgn="auto"/>
            <a:r>
              <a:rPr lang="en-US" strike="noStrike" noProof="1"/>
              <a:t>Second level</a:t>
            </a:r>
          </a:p>
          <a:p>
            <a:pPr lvl="2" fontAlgn="auto"/>
            <a:r>
              <a:rPr lang="en-US" strike="noStrike" noProof="1"/>
              <a:t>Third level</a:t>
            </a:r>
          </a:p>
          <a:p>
            <a:pPr lvl="3" fontAlgn="auto"/>
            <a:r>
              <a:rPr lang="en-US" strike="noStrike" noProof="1"/>
              <a:t>Fourth level</a:t>
            </a:r>
          </a:p>
          <a:p>
            <a:pPr lvl="4" fontAlgn="auto"/>
            <a:r>
              <a:rPr lang="en-US" strike="noStrike" noProof="1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auto"/>
            <a:r>
              <a:rPr lang="en-US" strike="noStrike" noProof="1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fontAlgn="auto"/>
            <a:r>
              <a:rPr lang="en-US" strike="noStrike" noProof="1"/>
              <a:t>Click to edit Master text styles</a:t>
            </a:r>
          </a:p>
          <a:p>
            <a:pPr lvl="1" fontAlgn="auto"/>
            <a:r>
              <a:rPr lang="en-US" strike="noStrike" noProof="1"/>
              <a:t>Second level</a:t>
            </a:r>
          </a:p>
          <a:p>
            <a:pPr lvl="2" fontAlgn="auto"/>
            <a:r>
              <a:rPr lang="en-US" strike="noStrike" noProof="1"/>
              <a:t>Third level</a:t>
            </a:r>
          </a:p>
          <a:p>
            <a:pPr lvl="3" fontAlgn="auto"/>
            <a:r>
              <a:rPr lang="en-US" strike="noStrike" noProof="1"/>
              <a:t>Fourth level</a:t>
            </a:r>
          </a:p>
          <a:p>
            <a:pPr lvl="4" fontAlgn="auto"/>
            <a:r>
              <a:rPr lang="en-US" strike="noStrike" noProof="1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en-US" strike="noStrike" noProof="1"/>
              <a:t>Click to edit Master text styles</a:t>
            </a:r>
          </a:p>
          <a:p>
            <a:pPr lvl="1" fontAlgn="auto"/>
            <a:r>
              <a:rPr lang="en-US" strike="noStrike" noProof="1"/>
              <a:t>Second level</a:t>
            </a:r>
          </a:p>
          <a:p>
            <a:pPr lvl="2" fontAlgn="auto"/>
            <a:r>
              <a:rPr lang="en-US" strike="noStrike" noProof="1"/>
              <a:t>Third level</a:t>
            </a:r>
          </a:p>
          <a:p>
            <a:pPr lvl="3" fontAlgn="auto"/>
            <a:r>
              <a:rPr lang="en-US" strike="noStrike" noProof="1"/>
              <a:t>Fourth level</a:t>
            </a:r>
          </a:p>
          <a:p>
            <a:pPr lvl="4" fontAlgn="auto"/>
            <a:r>
              <a:rPr lang="en-US" strike="noStrike" noProof="1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fontAlgn="auto"/>
            <a:r>
              <a:rPr lang="en-US" strike="noStrike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en-US" strike="noStrike" noProof="1"/>
              <a:t>Click to 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auto"/>
            <a:r>
              <a:rPr lang="en-US" strike="noStrike" noProof="1"/>
              <a:t>Click to edit Master text styles</a:t>
            </a:r>
          </a:p>
          <a:p>
            <a:pPr lvl="1" fontAlgn="auto"/>
            <a:r>
              <a:rPr lang="en-US" strike="noStrike" noProof="1"/>
              <a:t>Second level</a:t>
            </a:r>
          </a:p>
          <a:p>
            <a:pPr lvl="2" fontAlgn="auto"/>
            <a:r>
              <a:rPr lang="en-US" strike="noStrike" noProof="1"/>
              <a:t>Third level</a:t>
            </a:r>
          </a:p>
          <a:p>
            <a:pPr lvl="3" fontAlgn="auto"/>
            <a:r>
              <a:rPr lang="en-US" strike="noStrike" noProof="1"/>
              <a:t>Fourth level</a:t>
            </a:r>
          </a:p>
          <a:p>
            <a:pPr lvl="4" fontAlgn="auto"/>
            <a:r>
              <a:rPr lang="en-US" strike="noStrike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fontAlgn="auto"/>
            <a:r>
              <a:rPr lang="en-US" strike="noStrike" noProof="1"/>
              <a:t>Click to edit Master text styles</a:t>
            </a:r>
          </a:p>
          <a:p>
            <a:pPr lvl="1" fontAlgn="auto"/>
            <a:r>
              <a:rPr lang="en-US" strike="noStrike" noProof="1"/>
              <a:t>Second level</a:t>
            </a:r>
          </a:p>
          <a:p>
            <a:pPr lvl="2" fontAlgn="auto"/>
            <a:r>
              <a:rPr lang="en-US" strike="noStrike" noProof="1"/>
              <a:t>Third level</a:t>
            </a:r>
          </a:p>
          <a:p>
            <a:pPr lvl="3" fontAlgn="auto"/>
            <a:r>
              <a:rPr lang="en-US" strike="noStrike" noProof="1"/>
              <a:t>Fourth level</a:t>
            </a:r>
          </a:p>
          <a:p>
            <a:pPr lvl="4" fontAlgn="auto"/>
            <a:r>
              <a:rPr lang="en-US" strike="noStrike" noProof="1"/>
              <a:t>Fifth level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auto"/>
            <a:r>
              <a:rPr lang="en-US" strike="noStrike" noProof="1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en-US" strike="noStrike" noProof="1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auto"/>
            <a:r>
              <a:rPr lang="en-US" strike="noStrike" noProof="1"/>
              <a:t>Click to edit Master text styles</a:t>
            </a:r>
          </a:p>
          <a:p>
            <a:pPr lvl="1" fontAlgn="auto"/>
            <a:r>
              <a:rPr lang="en-US" strike="noStrike" noProof="1"/>
              <a:t>Second level</a:t>
            </a:r>
          </a:p>
          <a:p>
            <a:pPr lvl="2" fontAlgn="auto"/>
            <a:r>
              <a:rPr lang="en-US" strike="noStrike" noProof="1"/>
              <a:t>Third level</a:t>
            </a:r>
          </a:p>
          <a:p>
            <a:pPr lvl="3" fontAlgn="auto"/>
            <a:r>
              <a:rPr lang="en-US" strike="noStrike" noProof="1"/>
              <a:t>Fourth level</a:t>
            </a:r>
          </a:p>
          <a:p>
            <a:pPr lvl="4" fontAlgn="auto"/>
            <a:r>
              <a:rPr lang="en-US" strike="noStrike" noProof="1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en-US" strike="noStrike" noProof="1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fontAlgn="auto"/>
            <a:r>
              <a:rPr lang="en-US" strike="noStrike" noProof="1"/>
              <a:t>Click to edit Master text styles</a:t>
            </a:r>
          </a:p>
          <a:p>
            <a:pPr lvl="1" fontAlgn="auto"/>
            <a:r>
              <a:rPr lang="en-US" strike="noStrike" noProof="1"/>
              <a:t>Second level</a:t>
            </a:r>
          </a:p>
          <a:p>
            <a:pPr lvl="2" fontAlgn="auto"/>
            <a:r>
              <a:rPr lang="en-US" strike="noStrike" noProof="1"/>
              <a:t>Third level</a:t>
            </a:r>
          </a:p>
          <a:p>
            <a:pPr lvl="3" fontAlgn="auto"/>
            <a:r>
              <a:rPr lang="en-US" strike="noStrike" noProof="1"/>
              <a:t>Fourth level</a:t>
            </a:r>
          </a:p>
          <a:p>
            <a:pPr lvl="4" fontAlgn="auto"/>
            <a:r>
              <a:rPr lang="en-US" strike="noStrike" noProof="1"/>
              <a:t>Fifth level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/>
              <a:t>Click to edit Master title style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auto"/>
            <a:r>
              <a:rPr lang="en-US" strike="noStrike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auto"/>
            <a:r>
              <a:rPr lang="en-US" strike="noStrike" noProof="1"/>
              <a:t>Click to edit Master text styles</a:t>
            </a:r>
          </a:p>
          <a:p>
            <a:pPr lvl="1" fontAlgn="auto"/>
            <a:r>
              <a:rPr lang="en-US" strike="noStrike" noProof="1"/>
              <a:t>Second level</a:t>
            </a:r>
          </a:p>
          <a:p>
            <a:pPr lvl="2" fontAlgn="auto"/>
            <a:r>
              <a:rPr lang="en-US" strike="noStrike" noProof="1"/>
              <a:t>Third level</a:t>
            </a:r>
          </a:p>
          <a:p>
            <a:pPr lvl="3" fontAlgn="auto"/>
            <a:r>
              <a:rPr lang="en-US" strike="noStrike" noProof="1"/>
              <a:t>Fourth level</a:t>
            </a:r>
          </a:p>
          <a:p>
            <a:pPr lvl="4" fontAlgn="auto"/>
            <a:r>
              <a:rPr lang="en-US" strike="noStrike" noProof="1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auto"/>
            <a:r>
              <a:rPr lang="en-US" strike="noStrike" noProof="1"/>
              <a:t>Click to edit Master text styles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fontAlgn="auto"/>
            <a:r>
              <a:rPr lang="en-US" strike="noStrike" noProof="1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fontAlgn="auto"/>
            <a:r>
              <a:rPr lang="en-US" strike="noStrike" noProof="1"/>
              <a:t>Click to edit Master text styles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ctr" anchorCtr="0"/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1D8BD707-D9CF-40AE-B4C6-C98DA3205C09}" type="datetimeFigureOut">
              <a:rPr lang="en-US" strike="noStrike" noProof="1" smtClean="0">
                <a:latin typeface="+mn-lt"/>
                <a:ea typeface="+mn-ea"/>
                <a:cs typeface="+mn-cs"/>
              </a:rPr>
              <a:t>4/27/2023</a:t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B6F15528-21DE-4FAA-801E-634DDDAF4B2B}" type="slidenum">
              <a:rPr 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image" Target="../media/image6.sv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7.pn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9.GIF"/><Relationship Id="rId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image" Target="../media/image18.jpg"/><Relationship Id="rId3" Type="http://schemas.openxmlformats.org/officeDocument/2006/relationships/image" Target="../media/image13.png"/><Relationship Id="rId7" Type="http://schemas.openxmlformats.org/officeDocument/2006/relationships/image" Target="../media/image3.png"/><Relationship Id="rId12" Type="http://schemas.openxmlformats.org/officeDocument/2006/relationships/image" Target="../media/image17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GIF"/><Relationship Id="rId11" Type="http://schemas.openxmlformats.org/officeDocument/2006/relationships/image" Target="../media/image16.jpg"/><Relationship Id="rId5" Type="http://schemas.openxmlformats.org/officeDocument/2006/relationships/image" Target="../media/image8.svg"/><Relationship Id="rId10" Type="http://schemas.openxmlformats.org/officeDocument/2006/relationships/image" Target="../media/image15.jpg"/><Relationship Id="rId4" Type="http://schemas.openxmlformats.org/officeDocument/2006/relationships/image" Target="../media/image7.png"/><Relationship Id="rId9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8.svg"/><Relationship Id="rId7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9.GIF"/><Relationship Id="rId9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image" Target="../media/image6.sv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27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6714334">
            <a:off x="-10977562" y="1527175"/>
            <a:ext cx="19027775" cy="102885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1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577974">
            <a:off x="-6916737" y="2881313"/>
            <a:ext cx="13835062" cy="68707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052" name="Group 4"/>
          <p:cNvGrpSpPr/>
          <p:nvPr/>
        </p:nvGrpSpPr>
        <p:grpSpPr>
          <a:xfrm rot="-2517405">
            <a:off x="16068989" y="7572808"/>
            <a:ext cx="7350125" cy="7350125"/>
            <a:chOff x="0" y="0"/>
            <a:chExt cx="9799007" cy="979900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9799007" cy="9799007"/>
            </a:xfrm>
            <a:prstGeom prst="rect">
              <a:avLst/>
            </a:prstGeom>
          </p:spPr>
        </p:pic>
        <p:grpSp>
          <p:nvGrpSpPr>
            <p:cNvPr id="2054" name="Group 6"/>
            <p:cNvGrpSpPr>
              <a:grpSpLocks noChangeAspect="1"/>
            </p:cNvGrpSpPr>
            <p:nvPr/>
          </p:nvGrpSpPr>
          <p:grpSpPr>
            <a:xfrm>
              <a:off x="6328102" y="0"/>
              <a:ext cx="546100" cy="546100"/>
              <a:chOff x="6705600" y="1371600"/>
              <a:chExt cx="10972800" cy="10972800"/>
            </a:xfrm>
          </p:grpSpPr>
          <p:sp>
            <p:nvSpPr>
              <p:cNvPr id="2055" name="Freeform 7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0" t="0" r="0" b="0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2056" name="Group 8"/>
            <p:cNvGrpSpPr>
              <a:grpSpLocks noChangeAspect="1"/>
            </p:cNvGrpSpPr>
            <p:nvPr/>
          </p:nvGrpSpPr>
          <p:grpSpPr>
            <a:xfrm>
              <a:off x="3456576" y="1848147"/>
              <a:ext cx="404763" cy="404763"/>
              <a:chOff x="6705600" y="1371600"/>
              <a:chExt cx="10972800" cy="10972800"/>
            </a:xfrm>
          </p:grpSpPr>
          <p:sp>
            <p:nvSpPr>
              <p:cNvPr id="2057" name="Freeform 9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0" t="0" r="0" b="0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alphaModFix amt="42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3521480">
            <a:off x="-6131366" y="1274431"/>
            <a:ext cx="12262732" cy="8316362"/>
          </a:xfrm>
          <a:prstGeom prst="rect">
            <a:avLst/>
          </a:prstGeom>
        </p:spPr>
      </p:pic>
      <p:grpSp>
        <p:nvGrpSpPr>
          <p:cNvPr id="2059" name="Group 11"/>
          <p:cNvGrpSpPr/>
          <p:nvPr/>
        </p:nvGrpSpPr>
        <p:grpSpPr>
          <a:xfrm>
            <a:off x="-2195512" y="-768350"/>
            <a:ext cx="4259262" cy="4259263"/>
            <a:chOff x="0" y="0"/>
            <a:chExt cx="5679845" cy="5679845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9845" cy="5679845"/>
            </a:xfrm>
            <a:prstGeom prst="rect">
              <a:avLst/>
            </a:prstGeom>
          </p:spPr>
        </p:pic>
        <p:grpSp>
          <p:nvGrpSpPr>
            <p:cNvPr id="2061" name="Group 13"/>
            <p:cNvGrpSpPr>
              <a:grpSpLocks noChangeAspect="1"/>
            </p:cNvGrpSpPr>
            <p:nvPr/>
          </p:nvGrpSpPr>
          <p:grpSpPr>
            <a:xfrm>
              <a:off x="5130465" y="3518270"/>
              <a:ext cx="287468" cy="287468"/>
              <a:chOff x="6705600" y="1371600"/>
              <a:chExt cx="10972800" cy="10972800"/>
            </a:xfrm>
          </p:grpSpPr>
          <p:sp>
            <p:nvSpPr>
              <p:cNvPr id="2062" name="Freeform 14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0" t="0" r="0" b="0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2064" name="TextBox 16"/>
          <p:cNvSpPr txBox="1"/>
          <p:nvPr/>
        </p:nvSpPr>
        <p:spPr>
          <a:xfrm>
            <a:off x="4325067" y="1558052"/>
            <a:ext cx="13176014" cy="1788951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ctr">
              <a:lnSpc>
                <a:spcPts val="13825"/>
              </a:lnSpc>
            </a:pPr>
            <a:r>
              <a:rPr lang="en-US" altLang="zh-CN" sz="10000" dirty="0">
                <a:solidFill>
                  <a:srgbClr val="FFFFFF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UI Design of </a:t>
            </a:r>
          </a:p>
        </p:txBody>
      </p:sp>
      <p:sp>
        <p:nvSpPr>
          <p:cNvPr id="2" name="TextBox 16">
            <a:extLst>
              <a:ext uri="{FF2B5EF4-FFF2-40B4-BE49-F238E27FC236}">
                <a16:creationId xmlns:a16="http://schemas.microsoft.com/office/drawing/2014/main" id="{31329EBD-DF97-4346-556E-91B9B39CC88B}"/>
              </a:ext>
            </a:extLst>
          </p:cNvPr>
          <p:cNvSpPr txBox="1"/>
          <p:nvPr/>
        </p:nvSpPr>
        <p:spPr>
          <a:xfrm>
            <a:off x="4337645" y="4421369"/>
            <a:ext cx="13176014" cy="2081421"/>
          </a:xfrm>
          <a:prstGeom prst="roundRect">
            <a:avLst/>
          </a:prstGeom>
          <a:noFill/>
          <a:ln w="1270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ctr">
              <a:lnSpc>
                <a:spcPts val="13825"/>
              </a:lnSpc>
            </a:pPr>
            <a:r>
              <a:rPr lang="en-US" altLang="zh-CN" sz="14400" dirty="0" err="1">
                <a:solidFill>
                  <a:srgbClr val="FFFFFF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SleepOnTime</a:t>
            </a:r>
            <a:endParaRPr lang="en-US" altLang="zh-CN" sz="14400" dirty="0">
              <a:solidFill>
                <a:srgbClr val="FFFFFF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6" name="TextBox 16">
            <a:extLst>
              <a:ext uri="{FF2B5EF4-FFF2-40B4-BE49-F238E27FC236}">
                <a16:creationId xmlns:a16="http://schemas.microsoft.com/office/drawing/2014/main" id="{F431120A-237D-185D-1C42-50C8F4EA2DAC}"/>
              </a:ext>
            </a:extLst>
          </p:cNvPr>
          <p:cNvSpPr txBox="1"/>
          <p:nvPr/>
        </p:nvSpPr>
        <p:spPr>
          <a:xfrm>
            <a:off x="9905773" y="7697586"/>
            <a:ext cx="7315008" cy="196977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lang="en-US" altLang="zh-CN" sz="3200" dirty="0">
                <a:solidFill>
                  <a:srgbClr val="FFFFFF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Group member: SIPENG WU</a:t>
            </a:r>
          </a:p>
          <a:p>
            <a:r>
              <a:rPr lang="en-US" altLang="zh-CN" sz="3200" dirty="0">
                <a:solidFill>
                  <a:srgbClr val="FFFFFF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               KEXIN LEI</a:t>
            </a:r>
          </a:p>
          <a:p>
            <a:r>
              <a:rPr lang="en-US" altLang="zh-CN" sz="3200" dirty="0">
                <a:solidFill>
                  <a:srgbClr val="FFFFFF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               XINYI ZHOU</a:t>
            </a:r>
          </a:p>
          <a:p>
            <a:r>
              <a:rPr lang="en-US" altLang="zh-CN" sz="3200" dirty="0">
                <a:solidFill>
                  <a:srgbClr val="FFFFFF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               HUIQING HUANG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5237059">
            <a:off x="11163707" y="2075627"/>
            <a:ext cx="12059223" cy="9186935"/>
          </a:xfrm>
          <a:prstGeom prst="rect">
            <a:avLst/>
          </a:prstGeom>
        </p:spPr>
      </p:pic>
      <p:pic>
        <p:nvPicPr>
          <p:cNvPr id="4098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05796">
            <a:off x="12814300" y="917575"/>
            <a:ext cx="10947400" cy="1051242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4099" name="Group 4"/>
          <p:cNvGrpSpPr/>
          <p:nvPr/>
        </p:nvGrpSpPr>
        <p:grpSpPr>
          <a:xfrm rot="-6307712">
            <a:off x="14947900" y="1260475"/>
            <a:ext cx="7348538" cy="7348538"/>
            <a:chOff x="0" y="0"/>
            <a:chExt cx="9799007" cy="979900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9799007" cy="9799007"/>
            </a:xfrm>
            <a:prstGeom prst="rect">
              <a:avLst/>
            </a:prstGeom>
          </p:spPr>
        </p:pic>
        <p:grpSp>
          <p:nvGrpSpPr>
            <p:cNvPr id="4101" name="Group 6"/>
            <p:cNvGrpSpPr>
              <a:grpSpLocks noChangeAspect="1"/>
            </p:cNvGrpSpPr>
            <p:nvPr/>
          </p:nvGrpSpPr>
          <p:grpSpPr>
            <a:xfrm>
              <a:off x="6328102" y="0"/>
              <a:ext cx="546100" cy="546100"/>
              <a:chOff x="6705600" y="1371600"/>
              <a:chExt cx="10972800" cy="10972800"/>
            </a:xfrm>
          </p:grpSpPr>
          <p:sp>
            <p:nvSpPr>
              <p:cNvPr id="4102" name="Freeform 7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0" t="0" r="0" b="0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4103" name="Group 8"/>
            <p:cNvGrpSpPr>
              <a:grpSpLocks noChangeAspect="1"/>
            </p:cNvGrpSpPr>
            <p:nvPr/>
          </p:nvGrpSpPr>
          <p:grpSpPr>
            <a:xfrm>
              <a:off x="3456576" y="1848147"/>
              <a:ext cx="404763" cy="404763"/>
              <a:chOff x="6705600" y="1371600"/>
              <a:chExt cx="10972800" cy="10972800"/>
            </a:xfrm>
          </p:grpSpPr>
          <p:sp>
            <p:nvSpPr>
              <p:cNvPr id="4104" name="Freeform 9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0" t="0" r="0" b="0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  <a:ln w="9525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0841A30E-6561-4B56-C64F-0B89390691E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88" y="-571350"/>
            <a:ext cx="17493376" cy="10858350"/>
          </a:xfrm>
          <a:prstGeom prst="rect">
            <a:avLst/>
          </a:prstGeom>
        </p:spPr>
      </p:pic>
      <p:sp>
        <p:nvSpPr>
          <p:cNvPr id="7" name="TextBox 3">
            <a:extLst>
              <a:ext uri="{FF2B5EF4-FFF2-40B4-BE49-F238E27FC236}">
                <a16:creationId xmlns:a16="http://schemas.microsoft.com/office/drawing/2014/main" id="{5BB5B45B-FC63-4333-F4F7-CC4D508B5CCF}"/>
              </a:ext>
            </a:extLst>
          </p:cNvPr>
          <p:cNvSpPr txBox="1"/>
          <p:nvPr/>
        </p:nvSpPr>
        <p:spPr>
          <a:xfrm>
            <a:off x="797435" y="114432"/>
            <a:ext cx="5665650" cy="2137573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0" tIns="0" rIns="0" bIns="0" anchor="t" anchorCtr="0">
            <a:spAutoFit/>
          </a:bodyPr>
          <a:lstStyle/>
          <a:p>
            <a:pPr algn="ctr">
              <a:lnSpc>
                <a:spcPts val="8700"/>
              </a:lnSpc>
            </a:pPr>
            <a:r>
              <a:rPr lang="en-US" altLang="zh-CN" sz="6600" dirty="0">
                <a:solidFill>
                  <a:srgbClr val="1B1457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User Screen </a:t>
            </a:r>
          </a:p>
          <a:p>
            <a:pPr algn="ctr">
              <a:lnSpc>
                <a:spcPts val="8700"/>
              </a:lnSpc>
            </a:pPr>
            <a:r>
              <a:rPr lang="en-US" altLang="zh-CN" sz="6600" dirty="0">
                <a:solidFill>
                  <a:srgbClr val="1B1457"/>
                </a:solidFill>
                <a:latin typeface="Arial Rounded MT Bold" panose="020F0704030504030204" pitchFamily="34" charset="0"/>
                <a:cs typeface="Arial" panose="020B0604020202020204" pitchFamily="34" charset="0"/>
              </a:rPr>
              <a:t>Flows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2">
            <a:extLst>
              <a:ext uri="{FF2B5EF4-FFF2-40B4-BE49-F238E27FC236}">
                <a16:creationId xmlns:a16="http://schemas.microsoft.com/office/drawing/2014/main" id="{46889DF3-A3FD-7812-6692-B8E5CF7CB1DC}"/>
              </a:ext>
            </a:extLst>
          </p:cNvPr>
          <p:cNvGrpSpPr/>
          <p:nvPr/>
        </p:nvGrpSpPr>
        <p:grpSpPr>
          <a:xfrm>
            <a:off x="0" y="-190500"/>
            <a:ext cx="18288000" cy="10477500"/>
            <a:chOff x="0" y="-57150"/>
            <a:chExt cx="4689942" cy="2630267"/>
          </a:xfrm>
        </p:grpSpPr>
        <p:sp>
          <p:nvSpPr>
            <p:cNvPr id="102" name="Freeform 3">
              <a:extLst>
                <a:ext uri="{FF2B5EF4-FFF2-40B4-BE49-F238E27FC236}">
                  <a16:creationId xmlns:a16="http://schemas.microsoft.com/office/drawing/2014/main" id="{1F7BFEB3-86FF-A4F3-D46B-CA23A0605B62}"/>
                </a:ext>
              </a:extLst>
            </p:cNvPr>
            <p:cNvSpPr/>
            <p:nvPr/>
          </p:nvSpPr>
          <p:spPr>
            <a:xfrm>
              <a:off x="0" y="0"/>
              <a:ext cx="4689942" cy="2573117"/>
            </a:xfrm>
            <a:custGeom>
              <a:avLst/>
              <a:gdLst/>
              <a:ahLst/>
              <a:cxnLst/>
              <a:rect l="l" t="t" r="r" b="b"/>
              <a:pathLst>
                <a:path w="4689942" h="2573117">
                  <a:moveTo>
                    <a:pt x="8695" y="0"/>
                  </a:moveTo>
                  <a:lnTo>
                    <a:pt x="4681247" y="0"/>
                  </a:lnTo>
                  <a:cubicBezTo>
                    <a:pt x="4686049" y="0"/>
                    <a:pt x="4689942" y="3893"/>
                    <a:pt x="4689942" y="8695"/>
                  </a:cubicBezTo>
                  <a:lnTo>
                    <a:pt x="4689942" y="2564422"/>
                  </a:lnTo>
                  <a:cubicBezTo>
                    <a:pt x="4689942" y="2566728"/>
                    <a:pt x="4689026" y="2568940"/>
                    <a:pt x="4687395" y="2570570"/>
                  </a:cubicBezTo>
                  <a:cubicBezTo>
                    <a:pt x="4685764" y="2572201"/>
                    <a:pt x="4683553" y="2573117"/>
                    <a:pt x="4681247" y="2573117"/>
                  </a:cubicBezTo>
                  <a:lnTo>
                    <a:pt x="8695" y="2573117"/>
                  </a:lnTo>
                  <a:cubicBezTo>
                    <a:pt x="3893" y="2573117"/>
                    <a:pt x="0" y="2569224"/>
                    <a:pt x="0" y="2564422"/>
                  </a:cubicBezTo>
                  <a:lnTo>
                    <a:pt x="0" y="8695"/>
                  </a:lnTo>
                  <a:cubicBezTo>
                    <a:pt x="0" y="3893"/>
                    <a:pt x="3893" y="0"/>
                    <a:pt x="8695" y="0"/>
                  </a:cubicBezTo>
                  <a:close/>
                </a:path>
              </a:pathLst>
            </a:custGeom>
            <a:solidFill>
              <a:srgbClr val="332792"/>
            </a:solidFill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3" name="TextBox 4">
              <a:extLst>
                <a:ext uri="{FF2B5EF4-FFF2-40B4-BE49-F238E27FC236}">
                  <a16:creationId xmlns:a16="http://schemas.microsoft.com/office/drawing/2014/main" id="{AB5EE215-80A2-8136-6DAC-7DAF4806E849}"/>
                </a:ext>
              </a:extLst>
            </p:cNvPr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349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73426" y="870906"/>
            <a:ext cx="4485691" cy="3689859"/>
            <a:chOff x="0" y="0"/>
            <a:chExt cx="1175975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75975" cy="812800"/>
            </a:xfrm>
            <a:custGeom>
              <a:avLst/>
              <a:gdLst/>
              <a:ahLst/>
              <a:cxnLst/>
              <a:rect l="l" t="t" r="r" b="b"/>
              <a:pathLst>
                <a:path w="1175975" h="812800">
                  <a:moveTo>
                    <a:pt x="98832" y="0"/>
                  </a:moveTo>
                  <a:lnTo>
                    <a:pt x="1077143" y="0"/>
                  </a:lnTo>
                  <a:cubicBezTo>
                    <a:pt x="1131726" y="0"/>
                    <a:pt x="1175975" y="44249"/>
                    <a:pt x="1175975" y="98832"/>
                  </a:cubicBezTo>
                  <a:lnTo>
                    <a:pt x="1175975" y="713968"/>
                  </a:lnTo>
                  <a:cubicBezTo>
                    <a:pt x="1175975" y="740180"/>
                    <a:pt x="1165562" y="765318"/>
                    <a:pt x="1147028" y="783853"/>
                  </a:cubicBezTo>
                  <a:cubicBezTo>
                    <a:pt x="1128493" y="802387"/>
                    <a:pt x="1103355" y="812800"/>
                    <a:pt x="1077143" y="812800"/>
                  </a:cubicBezTo>
                  <a:lnTo>
                    <a:pt x="98832" y="812800"/>
                  </a:lnTo>
                  <a:cubicBezTo>
                    <a:pt x="72620" y="812800"/>
                    <a:pt x="47482" y="802387"/>
                    <a:pt x="28947" y="783853"/>
                  </a:cubicBezTo>
                  <a:cubicBezTo>
                    <a:pt x="10413" y="765318"/>
                    <a:pt x="0" y="740180"/>
                    <a:pt x="0" y="713968"/>
                  </a:cubicBezTo>
                  <a:lnTo>
                    <a:pt x="0" y="98832"/>
                  </a:lnTo>
                  <a:cubicBezTo>
                    <a:pt x="0" y="72620"/>
                    <a:pt x="10413" y="47482"/>
                    <a:pt x="28947" y="28947"/>
                  </a:cubicBezTo>
                  <a:cubicBezTo>
                    <a:pt x="47482" y="10413"/>
                    <a:pt x="72620" y="0"/>
                    <a:pt x="9883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>
              <a:solidFill>
                <a:srgbClr val="FFFFFF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273426" y="1986158"/>
            <a:ext cx="4485691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4800" dirty="0">
                <a:solidFill>
                  <a:srgbClr val="F7EDD8"/>
                </a:solidFill>
                <a:latin typeface="Calibri"/>
                <a:ea typeface="Prompt Light"/>
              </a:rPr>
              <a:t>Color </a:t>
            </a:r>
          </a:p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4800" dirty="0">
                <a:solidFill>
                  <a:srgbClr val="F7EDD8"/>
                </a:solidFill>
                <a:latin typeface="Calibri"/>
                <a:ea typeface="Prompt Light"/>
              </a:rPr>
              <a:t>combination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srgbClr val="F7EDD8"/>
              </a:solidFill>
              <a:effectLst/>
              <a:uLnTx/>
              <a:uFillTx/>
              <a:latin typeface="Calibri"/>
              <a:ea typeface="Prompt Light"/>
              <a:cs typeface="+mn-cs"/>
            </a:endParaRPr>
          </a:p>
        </p:txBody>
      </p:sp>
      <p:grpSp>
        <p:nvGrpSpPr>
          <p:cNvPr id="34" name="Group 5">
            <a:extLst>
              <a:ext uri="{FF2B5EF4-FFF2-40B4-BE49-F238E27FC236}">
                <a16:creationId xmlns:a16="http://schemas.microsoft.com/office/drawing/2014/main" id="{57EC4AAC-59DE-A5D8-F710-6157EE718D04}"/>
              </a:ext>
            </a:extLst>
          </p:cNvPr>
          <p:cNvGrpSpPr/>
          <p:nvPr/>
        </p:nvGrpSpPr>
        <p:grpSpPr>
          <a:xfrm>
            <a:off x="1273426" y="5705306"/>
            <a:ext cx="4485691" cy="3689859"/>
            <a:chOff x="0" y="0"/>
            <a:chExt cx="1175975" cy="812800"/>
          </a:xfrm>
        </p:grpSpPr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2CA7E49C-0973-CA1D-7415-3564F2E1766C}"/>
                </a:ext>
              </a:extLst>
            </p:cNvPr>
            <p:cNvSpPr/>
            <p:nvPr/>
          </p:nvSpPr>
          <p:spPr>
            <a:xfrm>
              <a:off x="0" y="0"/>
              <a:ext cx="1175975" cy="812800"/>
            </a:xfrm>
            <a:custGeom>
              <a:avLst/>
              <a:gdLst/>
              <a:ahLst/>
              <a:cxnLst/>
              <a:rect l="l" t="t" r="r" b="b"/>
              <a:pathLst>
                <a:path w="1175975" h="812800">
                  <a:moveTo>
                    <a:pt x="98832" y="0"/>
                  </a:moveTo>
                  <a:lnTo>
                    <a:pt x="1077143" y="0"/>
                  </a:lnTo>
                  <a:cubicBezTo>
                    <a:pt x="1131726" y="0"/>
                    <a:pt x="1175975" y="44249"/>
                    <a:pt x="1175975" y="98832"/>
                  </a:cubicBezTo>
                  <a:lnTo>
                    <a:pt x="1175975" y="713968"/>
                  </a:lnTo>
                  <a:cubicBezTo>
                    <a:pt x="1175975" y="740180"/>
                    <a:pt x="1165562" y="765318"/>
                    <a:pt x="1147028" y="783853"/>
                  </a:cubicBezTo>
                  <a:cubicBezTo>
                    <a:pt x="1128493" y="802387"/>
                    <a:pt x="1103355" y="812800"/>
                    <a:pt x="1077143" y="812800"/>
                  </a:cubicBezTo>
                  <a:lnTo>
                    <a:pt x="98832" y="812800"/>
                  </a:lnTo>
                  <a:cubicBezTo>
                    <a:pt x="72620" y="812800"/>
                    <a:pt x="47482" y="802387"/>
                    <a:pt x="28947" y="783853"/>
                  </a:cubicBezTo>
                  <a:cubicBezTo>
                    <a:pt x="10413" y="765318"/>
                    <a:pt x="0" y="740180"/>
                    <a:pt x="0" y="713968"/>
                  </a:cubicBezTo>
                  <a:lnTo>
                    <a:pt x="0" y="98832"/>
                  </a:lnTo>
                  <a:cubicBezTo>
                    <a:pt x="0" y="72620"/>
                    <a:pt x="10413" y="47482"/>
                    <a:pt x="28947" y="28947"/>
                  </a:cubicBezTo>
                  <a:cubicBezTo>
                    <a:pt x="47482" y="10413"/>
                    <a:pt x="72620" y="0"/>
                    <a:pt x="9883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>
              <a:solidFill>
                <a:srgbClr val="FFFFFF"/>
              </a:solidFill>
            </a:ln>
          </p:spPr>
        </p:sp>
        <p:sp>
          <p:nvSpPr>
            <p:cNvPr id="36" name="TextBox 7">
              <a:extLst>
                <a:ext uri="{FF2B5EF4-FFF2-40B4-BE49-F238E27FC236}">
                  <a16:creationId xmlns:a16="http://schemas.microsoft.com/office/drawing/2014/main" id="{53FA6BD5-1B04-2721-74DB-C129F5844771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B4EA3DDF-684E-0F44-4B99-9C6F891627A2}"/>
              </a:ext>
            </a:extLst>
          </p:cNvPr>
          <p:cNvSpPr txBox="1"/>
          <p:nvPr/>
        </p:nvSpPr>
        <p:spPr>
          <a:xfrm>
            <a:off x="1127786" y="6731182"/>
            <a:ext cx="47675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4800" dirty="0">
                <a:solidFill>
                  <a:srgbClr val="F7EDD8"/>
                </a:solidFill>
                <a:latin typeface="Calibri"/>
              </a:rPr>
              <a:t>Highlight key points</a:t>
            </a:r>
            <a:endParaRPr lang="zh-CN" altLang="en-US" sz="4800" dirty="0">
              <a:solidFill>
                <a:srgbClr val="F7EDD8"/>
              </a:solidFill>
              <a:latin typeface="Calibri"/>
            </a:endParaRPr>
          </a:p>
        </p:txBody>
      </p:sp>
      <p:grpSp>
        <p:nvGrpSpPr>
          <p:cNvPr id="38" name="Group 5">
            <a:extLst>
              <a:ext uri="{FF2B5EF4-FFF2-40B4-BE49-F238E27FC236}">
                <a16:creationId xmlns:a16="http://schemas.microsoft.com/office/drawing/2014/main" id="{C7167C0C-30CD-28D6-5114-CB87E94D44FD}"/>
              </a:ext>
            </a:extLst>
          </p:cNvPr>
          <p:cNvGrpSpPr/>
          <p:nvPr/>
        </p:nvGrpSpPr>
        <p:grpSpPr>
          <a:xfrm>
            <a:off x="12811495" y="870906"/>
            <a:ext cx="4485691" cy="3689859"/>
            <a:chOff x="0" y="0"/>
            <a:chExt cx="1175975" cy="812800"/>
          </a:xfrm>
        </p:grpSpPr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5679C3AC-55B0-AD8D-DE2D-91FE4273C46D}"/>
                </a:ext>
              </a:extLst>
            </p:cNvPr>
            <p:cNvSpPr/>
            <p:nvPr/>
          </p:nvSpPr>
          <p:spPr>
            <a:xfrm>
              <a:off x="0" y="0"/>
              <a:ext cx="1175975" cy="812800"/>
            </a:xfrm>
            <a:custGeom>
              <a:avLst/>
              <a:gdLst/>
              <a:ahLst/>
              <a:cxnLst/>
              <a:rect l="l" t="t" r="r" b="b"/>
              <a:pathLst>
                <a:path w="1175975" h="812800">
                  <a:moveTo>
                    <a:pt x="98832" y="0"/>
                  </a:moveTo>
                  <a:lnTo>
                    <a:pt x="1077143" y="0"/>
                  </a:lnTo>
                  <a:cubicBezTo>
                    <a:pt x="1131726" y="0"/>
                    <a:pt x="1175975" y="44249"/>
                    <a:pt x="1175975" y="98832"/>
                  </a:cubicBezTo>
                  <a:lnTo>
                    <a:pt x="1175975" y="713968"/>
                  </a:lnTo>
                  <a:cubicBezTo>
                    <a:pt x="1175975" y="740180"/>
                    <a:pt x="1165562" y="765318"/>
                    <a:pt x="1147028" y="783853"/>
                  </a:cubicBezTo>
                  <a:cubicBezTo>
                    <a:pt x="1128493" y="802387"/>
                    <a:pt x="1103355" y="812800"/>
                    <a:pt x="1077143" y="812800"/>
                  </a:cubicBezTo>
                  <a:lnTo>
                    <a:pt x="98832" y="812800"/>
                  </a:lnTo>
                  <a:cubicBezTo>
                    <a:pt x="72620" y="812800"/>
                    <a:pt x="47482" y="802387"/>
                    <a:pt x="28947" y="783853"/>
                  </a:cubicBezTo>
                  <a:cubicBezTo>
                    <a:pt x="10413" y="765318"/>
                    <a:pt x="0" y="740180"/>
                    <a:pt x="0" y="713968"/>
                  </a:cubicBezTo>
                  <a:lnTo>
                    <a:pt x="0" y="98832"/>
                  </a:lnTo>
                  <a:cubicBezTo>
                    <a:pt x="0" y="72620"/>
                    <a:pt x="10413" y="47482"/>
                    <a:pt x="28947" y="28947"/>
                  </a:cubicBezTo>
                  <a:cubicBezTo>
                    <a:pt x="47482" y="10413"/>
                    <a:pt x="72620" y="0"/>
                    <a:pt x="9883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>
              <a:solidFill>
                <a:srgbClr val="FFFFFF"/>
              </a:solidFill>
            </a:ln>
          </p:spPr>
        </p:sp>
        <p:sp>
          <p:nvSpPr>
            <p:cNvPr id="40" name="TextBox 7">
              <a:extLst>
                <a:ext uri="{FF2B5EF4-FFF2-40B4-BE49-F238E27FC236}">
                  <a16:creationId xmlns:a16="http://schemas.microsoft.com/office/drawing/2014/main" id="{B012A7AE-4971-B001-39A4-E882922B2F29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1" name="TextBox 21">
            <a:extLst>
              <a:ext uri="{FF2B5EF4-FFF2-40B4-BE49-F238E27FC236}">
                <a16:creationId xmlns:a16="http://schemas.microsoft.com/office/drawing/2014/main" id="{E6A71630-342D-3BDF-AC9E-9AED2E40847B}"/>
              </a:ext>
            </a:extLst>
          </p:cNvPr>
          <p:cNvSpPr txBox="1"/>
          <p:nvPr/>
        </p:nvSpPr>
        <p:spPr>
          <a:xfrm>
            <a:off x="12778729" y="2147862"/>
            <a:ext cx="4635138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4800" dirty="0">
                <a:solidFill>
                  <a:srgbClr val="F7EDD8"/>
                </a:solidFill>
                <a:latin typeface="Calibri"/>
              </a:rPr>
              <a:t> Dynamic </a:t>
            </a:r>
          </a:p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4800" dirty="0">
                <a:solidFill>
                  <a:srgbClr val="F7EDD8"/>
                </a:solidFill>
                <a:latin typeface="Calibri"/>
              </a:rPr>
              <a:t>design</a:t>
            </a:r>
          </a:p>
        </p:txBody>
      </p:sp>
      <p:grpSp>
        <p:nvGrpSpPr>
          <p:cNvPr id="42" name="Group 5">
            <a:extLst>
              <a:ext uri="{FF2B5EF4-FFF2-40B4-BE49-F238E27FC236}">
                <a16:creationId xmlns:a16="http://schemas.microsoft.com/office/drawing/2014/main" id="{93529FDE-0D54-EAFA-A50F-F4651F2C39A2}"/>
              </a:ext>
            </a:extLst>
          </p:cNvPr>
          <p:cNvGrpSpPr/>
          <p:nvPr/>
        </p:nvGrpSpPr>
        <p:grpSpPr>
          <a:xfrm>
            <a:off x="12811494" y="5644531"/>
            <a:ext cx="4485691" cy="3689859"/>
            <a:chOff x="0" y="0"/>
            <a:chExt cx="1175975" cy="812800"/>
          </a:xfrm>
        </p:grpSpPr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8484F44A-3E2C-4974-D298-146792620285}"/>
                </a:ext>
              </a:extLst>
            </p:cNvPr>
            <p:cNvSpPr/>
            <p:nvPr/>
          </p:nvSpPr>
          <p:spPr>
            <a:xfrm>
              <a:off x="0" y="0"/>
              <a:ext cx="1175975" cy="812800"/>
            </a:xfrm>
            <a:custGeom>
              <a:avLst/>
              <a:gdLst/>
              <a:ahLst/>
              <a:cxnLst/>
              <a:rect l="l" t="t" r="r" b="b"/>
              <a:pathLst>
                <a:path w="1175975" h="812800">
                  <a:moveTo>
                    <a:pt x="98832" y="0"/>
                  </a:moveTo>
                  <a:lnTo>
                    <a:pt x="1077143" y="0"/>
                  </a:lnTo>
                  <a:cubicBezTo>
                    <a:pt x="1131726" y="0"/>
                    <a:pt x="1175975" y="44249"/>
                    <a:pt x="1175975" y="98832"/>
                  </a:cubicBezTo>
                  <a:lnTo>
                    <a:pt x="1175975" y="713968"/>
                  </a:lnTo>
                  <a:cubicBezTo>
                    <a:pt x="1175975" y="740180"/>
                    <a:pt x="1165562" y="765318"/>
                    <a:pt x="1147028" y="783853"/>
                  </a:cubicBezTo>
                  <a:cubicBezTo>
                    <a:pt x="1128493" y="802387"/>
                    <a:pt x="1103355" y="812800"/>
                    <a:pt x="1077143" y="812800"/>
                  </a:cubicBezTo>
                  <a:lnTo>
                    <a:pt x="98832" y="812800"/>
                  </a:lnTo>
                  <a:cubicBezTo>
                    <a:pt x="72620" y="812800"/>
                    <a:pt x="47482" y="802387"/>
                    <a:pt x="28947" y="783853"/>
                  </a:cubicBezTo>
                  <a:cubicBezTo>
                    <a:pt x="10413" y="765318"/>
                    <a:pt x="0" y="740180"/>
                    <a:pt x="0" y="713968"/>
                  </a:cubicBezTo>
                  <a:lnTo>
                    <a:pt x="0" y="98832"/>
                  </a:lnTo>
                  <a:cubicBezTo>
                    <a:pt x="0" y="72620"/>
                    <a:pt x="10413" y="47482"/>
                    <a:pt x="28947" y="28947"/>
                  </a:cubicBezTo>
                  <a:cubicBezTo>
                    <a:pt x="47482" y="10413"/>
                    <a:pt x="72620" y="0"/>
                    <a:pt x="9883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>
              <a:solidFill>
                <a:srgbClr val="FFFFFF"/>
              </a:solidFill>
            </a:ln>
          </p:spPr>
        </p:sp>
        <p:sp>
          <p:nvSpPr>
            <p:cNvPr id="44" name="TextBox 7">
              <a:extLst>
                <a:ext uri="{FF2B5EF4-FFF2-40B4-BE49-F238E27FC236}">
                  <a16:creationId xmlns:a16="http://schemas.microsoft.com/office/drawing/2014/main" id="{C9BB70AD-DE25-78A3-F284-8DF616460ED3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ts val="2659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F114BE3D-75E1-5571-2ECA-C000053DD426}"/>
              </a:ext>
            </a:extLst>
          </p:cNvPr>
          <p:cNvSpPr txBox="1"/>
          <p:nvPr/>
        </p:nvSpPr>
        <p:spPr>
          <a:xfrm>
            <a:off x="12624842" y="6703823"/>
            <a:ext cx="50414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CN" sz="4800" dirty="0">
                <a:solidFill>
                  <a:srgbClr val="F7EDD8"/>
                </a:solidFill>
                <a:latin typeface="Calibri"/>
              </a:rPr>
              <a:t>User Experience Design</a:t>
            </a:r>
            <a:endParaRPr lang="zh-CN" altLang="en-US" sz="4800" dirty="0">
              <a:solidFill>
                <a:srgbClr val="F7EDD8"/>
              </a:solidFill>
              <a:latin typeface="Calibri"/>
            </a:endParaRP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AD4FC762-E80F-BCDF-6638-2AD173BF4A96}"/>
              </a:ext>
            </a:extLst>
          </p:cNvPr>
          <p:cNvSpPr txBox="1"/>
          <p:nvPr/>
        </p:nvSpPr>
        <p:spPr>
          <a:xfrm>
            <a:off x="4296412" y="604369"/>
            <a:ext cx="9769475" cy="2900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ts val="1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5400" dirty="0">
                <a:solidFill>
                  <a:srgbClr val="FFFFFF"/>
                </a:solidFill>
                <a:latin typeface="Arial Rounded MT Bold" panose="020F0704030504030204" pitchFamily="34" charset="0"/>
                <a:cs typeface="MV Boli" panose="02000500030200090000" pitchFamily="2" charset="0"/>
              </a:rPr>
              <a:t>The ingenuity</a:t>
            </a:r>
          </a:p>
          <a:p>
            <a:pPr marL="0" marR="0" lvl="0" indent="0" algn="ctr" defTabSz="914400" rtl="0" eaLnBrk="1" fontAlgn="auto" latinLnBrk="0" hangingPunct="1">
              <a:lnSpc>
                <a:spcPts val="1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5400" dirty="0">
                <a:solidFill>
                  <a:srgbClr val="FFFFFF"/>
                </a:solidFill>
                <a:latin typeface="Arial Rounded MT Bold" panose="020F0704030504030204" pitchFamily="34" charset="0"/>
                <a:cs typeface="MV Boli" panose="02000500030200090000" pitchFamily="2" charset="0"/>
              </a:rPr>
              <a:t>of UI design</a:t>
            </a:r>
          </a:p>
        </p:txBody>
      </p:sp>
      <p:sp>
        <p:nvSpPr>
          <p:cNvPr id="77" name="Oval 148">
            <a:extLst>
              <a:ext uri="{FF2B5EF4-FFF2-40B4-BE49-F238E27FC236}">
                <a16:creationId xmlns:a16="http://schemas.microsoft.com/office/drawing/2014/main" id="{D0741FE0-8677-4C32-A5BC-BA92D543E6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24126" y="5592203"/>
            <a:ext cx="435911" cy="4227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8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Oval 149">
            <a:extLst>
              <a:ext uri="{FF2B5EF4-FFF2-40B4-BE49-F238E27FC236}">
                <a16:creationId xmlns:a16="http://schemas.microsoft.com/office/drawing/2014/main" id="{CBCE10C9-10C3-547D-FAF4-056065B9A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601" y="5592203"/>
            <a:ext cx="435911" cy="4227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8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Oval 150">
            <a:extLst>
              <a:ext uri="{FF2B5EF4-FFF2-40B4-BE49-F238E27FC236}">
                <a16:creationId xmlns:a16="http://schemas.microsoft.com/office/drawing/2014/main" id="{1D403C69-B9AE-353F-E15F-A5FF8B7C44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0601" y="7264357"/>
            <a:ext cx="435911" cy="42064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8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Oval 152">
            <a:extLst>
              <a:ext uri="{FF2B5EF4-FFF2-40B4-BE49-F238E27FC236}">
                <a16:creationId xmlns:a16="http://schemas.microsoft.com/office/drawing/2014/main" id="{74D0A227-7BF0-6F69-0FBD-6ADD19499C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24126" y="7260668"/>
            <a:ext cx="435911" cy="42274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88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Freeform 8@|5FFC:4308095|FBC:16777215|LFC:0|LBC:16777215">
            <a:extLst>
              <a:ext uri="{FF2B5EF4-FFF2-40B4-BE49-F238E27FC236}">
                <a16:creationId xmlns:a16="http://schemas.microsoft.com/office/drawing/2014/main" id="{9DE802FB-6DA9-6C17-A143-E3D4DB8EB1E2}"/>
              </a:ext>
            </a:extLst>
          </p:cNvPr>
          <p:cNvSpPr/>
          <p:nvPr/>
        </p:nvSpPr>
        <p:spPr bwMode="auto">
          <a:xfrm>
            <a:off x="7111899" y="4421355"/>
            <a:ext cx="2565338" cy="2355594"/>
          </a:xfrm>
          <a:custGeom>
            <a:avLst/>
            <a:gdLst>
              <a:gd name="T0" fmla="*/ 497 w 497"/>
              <a:gd name="T1" fmla="*/ 134 h 473"/>
              <a:gd name="T2" fmla="*/ 408 w 497"/>
              <a:gd name="T3" fmla="*/ 225 h 473"/>
              <a:gd name="T4" fmla="*/ 230 w 497"/>
              <a:gd name="T5" fmla="*/ 440 h 473"/>
              <a:gd name="T6" fmla="*/ 130 w 497"/>
              <a:gd name="T7" fmla="*/ 342 h 473"/>
              <a:gd name="T8" fmla="*/ 0 w 497"/>
              <a:gd name="T9" fmla="*/ 473 h 473"/>
              <a:gd name="T10" fmla="*/ 0 w 497"/>
              <a:gd name="T11" fmla="*/ 459 h 473"/>
              <a:gd name="T12" fmla="*/ 361 w 497"/>
              <a:gd name="T13" fmla="*/ 0 h 473"/>
              <a:gd name="T14" fmla="*/ 497 w 497"/>
              <a:gd name="T15" fmla="*/ 134 h 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97" h="473">
                <a:moveTo>
                  <a:pt x="497" y="134"/>
                </a:moveTo>
                <a:cubicBezTo>
                  <a:pt x="408" y="225"/>
                  <a:pt x="408" y="225"/>
                  <a:pt x="408" y="225"/>
                </a:cubicBezTo>
                <a:cubicBezTo>
                  <a:pt x="311" y="252"/>
                  <a:pt x="238" y="337"/>
                  <a:pt x="230" y="440"/>
                </a:cubicBezTo>
                <a:cubicBezTo>
                  <a:pt x="130" y="342"/>
                  <a:pt x="130" y="342"/>
                  <a:pt x="130" y="342"/>
                </a:cubicBezTo>
                <a:cubicBezTo>
                  <a:pt x="0" y="473"/>
                  <a:pt x="0" y="473"/>
                  <a:pt x="0" y="473"/>
                </a:cubicBezTo>
                <a:cubicBezTo>
                  <a:pt x="0" y="468"/>
                  <a:pt x="0" y="463"/>
                  <a:pt x="0" y="459"/>
                </a:cubicBezTo>
                <a:cubicBezTo>
                  <a:pt x="0" y="236"/>
                  <a:pt x="154" y="50"/>
                  <a:pt x="361" y="0"/>
                </a:cubicBezTo>
                <a:lnTo>
                  <a:pt x="497" y="1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2" name="Freeform 5@|5FFC:1554685|FBC:16777215|LFC:0|LBC:16777215">
            <a:extLst>
              <a:ext uri="{FF2B5EF4-FFF2-40B4-BE49-F238E27FC236}">
                <a16:creationId xmlns:a16="http://schemas.microsoft.com/office/drawing/2014/main" id="{3195C49B-017E-CB91-BBF2-55163B2F7EF9}"/>
              </a:ext>
            </a:extLst>
          </p:cNvPr>
          <p:cNvSpPr/>
          <p:nvPr/>
        </p:nvSpPr>
        <p:spPr bwMode="auto">
          <a:xfrm>
            <a:off x="8800140" y="4332948"/>
            <a:ext cx="2521747" cy="2515438"/>
          </a:xfrm>
          <a:custGeom>
            <a:avLst/>
            <a:gdLst>
              <a:gd name="T0" fmla="*/ 488 w 488"/>
              <a:gd name="T1" fmla="*/ 376 h 505"/>
              <a:gd name="T2" fmla="*/ 360 w 488"/>
              <a:gd name="T3" fmla="*/ 505 h 505"/>
              <a:gd name="T4" fmla="*/ 259 w 488"/>
              <a:gd name="T5" fmla="*/ 406 h 505"/>
              <a:gd name="T6" fmla="*/ 63 w 488"/>
              <a:gd name="T7" fmla="*/ 232 h 505"/>
              <a:gd name="T8" fmla="*/ 148 w 488"/>
              <a:gd name="T9" fmla="*/ 146 h 505"/>
              <a:gd name="T10" fmla="*/ 0 w 488"/>
              <a:gd name="T11" fmla="*/ 1 h 505"/>
              <a:gd name="T12" fmla="*/ 26 w 488"/>
              <a:gd name="T13" fmla="*/ 0 h 505"/>
              <a:gd name="T14" fmla="*/ 488 w 488"/>
              <a:gd name="T15" fmla="*/ 376 h 5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88" h="505">
                <a:moveTo>
                  <a:pt x="488" y="376"/>
                </a:moveTo>
                <a:cubicBezTo>
                  <a:pt x="360" y="505"/>
                  <a:pt x="360" y="505"/>
                  <a:pt x="360" y="505"/>
                </a:cubicBezTo>
                <a:cubicBezTo>
                  <a:pt x="259" y="406"/>
                  <a:pt x="259" y="406"/>
                  <a:pt x="259" y="406"/>
                </a:cubicBezTo>
                <a:cubicBezTo>
                  <a:pt x="234" y="316"/>
                  <a:pt x="158" y="247"/>
                  <a:pt x="63" y="232"/>
                </a:cubicBezTo>
                <a:cubicBezTo>
                  <a:pt x="148" y="146"/>
                  <a:pt x="148" y="146"/>
                  <a:pt x="148" y="146"/>
                </a:cubicBezTo>
                <a:cubicBezTo>
                  <a:pt x="0" y="1"/>
                  <a:pt x="0" y="1"/>
                  <a:pt x="0" y="1"/>
                </a:cubicBezTo>
                <a:cubicBezTo>
                  <a:pt x="9" y="0"/>
                  <a:pt x="17" y="0"/>
                  <a:pt x="26" y="0"/>
                </a:cubicBezTo>
                <a:cubicBezTo>
                  <a:pt x="254" y="0"/>
                  <a:pt x="444" y="161"/>
                  <a:pt x="488" y="3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3" name="Freeform 7@|5FFC:2381804|FBC:16777215|LFC:0|LBC:16777215">
            <a:extLst>
              <a:ext uri="{FF2B5EF4-FFF2-40B4-BE49-F238E27FC236}">
                <a16:creationId xmlns:a16="http://schemas.microsoft.com/office/drawing/2014/main" id="{5D5972EF-C0AC-E7C5-2B83-511DA877183D}"/>
              </a:ext>
            </a:extLst>
          </p:cNvPr>
          <p:cNvSpPr/>
          <p:nvPr/>
        </p:nvSpPr>
        <p:spPr bwMode="auto">
          <a:xfrm>
            <a:off x="7176856" y="6043870"/>
            <a:ext cx="2478156" cy="2452342"/>
          </a:xfrm>
          <a:custGeom>
            <a:avLst/>
            <a:gdLst>
              <a:gd name="T0" fmla="*/ 480 w 480"/>
              <a:gd name="T1" fmla="*/ 492 h 492"/>
              <a:gd name="T2" fmla="*/ 461 w 480"/>
              <a:gd name="T3" fmla="*/ 492 h 492"/>
              <a:gd name="T4" fmla="*/ 0 w 480"/>
              <a:gd name="T5" fmla="*/ 122 h 492"/>
              <a:gd name="T6" fmla="*/ 120 w 480"/>
              <a:gd name="T7" fmla="*/ 0 h 492"/>
              <a:gd name="T8" fmla="*/ 239 w 480"/>
              <a:gd name="T9" fmla="*/ 118 h 492"/>
              <a:gd name="T10" fmla="*/ 424 w 480"/>
              <a:gd name="T11" fmla="*/ 260 h 492"/>
              <a:gd name="T12" fmla="*/ 335 w 480"/>
              <a:gd name="T13" fmla="*/ 350 h 492"/>
              <a:gd name="T14" fmla="*/ 480 w 480"/>
              <a:gd name="T15" fmla="*/ 492 h 4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80" h="492">
                <a:moveTo>
                  <a:pt x="480" y="492"/>
                </a:moveTo>
                <a:cubicBezTo>
                  <a:pt x="474" y="492"/>
                  <a:pt x="467" y="492"/>
                  <a:pt x="461" y="492"/>
                </a:cubicBezTo>
                <a:cubicBezTo>
                  <a:pt x="235" y="492"/>
                  <a:pt x="46" y="334"/>
                  <a:pt x="0" y="122"/>
                </a:cubicBezTo>
                <a:cubicBezTo>
                  <a:pt x="120" y="0"/>
                  <a:pt x="120" y="0"/>
                  <a:pt x="120" y="0"/>
                </a:cubicBezTo>
                <a:cubicBezTo>
                  <a:pt x="239" y="118"/>
                  <a:pt x="239" y="118"/>
                  <a:pt x="239" y="118"/>
                </a:cubicBezTo>
                <a:cubicBezTo>
                  <a:pt x="271" y="192"/>
                  <a:pt x="341" y="247"/>
                  <a:pt x="424" y="260"/>
                </a:cubicBezTo>
                <a:cubicBezTo>
                  <a:pt x="335" y="350"/>
                  <a:pt x="335" y="350"/>
                  <a:pt x="335" y="350"/>
                </a:cubicBezTo>
                <a:lnTo>
                  <a:pt x="480" y="49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4" name="Freeform 6@|5FFC:14657585|FBC:16777215|LFC:0|LBC:16777215">
            <a:extLst>
              <a:ext uri="{FF2B5EF4-FFF2-40B4-BE49-F238E27FC236}">
                <a16:creationId xmlns:a16="http://schemas.microsoft.com/office/drawing/2014/main" id="{D6AC960A-0F18-1B1D-A7E5-800CC5B7C033}"/>
              </a:ext>
            </a:extLst>
          </p:cNvPr>
          <p:cNvSpPr/>
          <p:nvPr/>
        </p:nvSpPr>
        <p:spPr bwMode="auto">
          <a:xfrm>
            <a:off x="8771267" y="6118272"/>
            <a:ext cx="2587132" cy="2336664"/>
          </a:xfrm>
          <a:custGeom>
            <a:avLst/>
            <a:gdLst>
              <a:gd name="T0" fmla="*/ 501 w 501"/>
              <a:gd name="T1" fmla="*/ 9 h 469"/>
              <a:gd name="T2" fmla="*/ 134 w 501"/>
              <a:gd name="T3" fmla="*/ 469 h 469"/>
              <a:gd name="T4" fmla="*/ 0 w 501"/>
              <a:gd name="T5" fmla="*/ 337 h 469"/>
              <a:gd name="T6" fmla="*/ 93 w 501"/>
              <a:gd name="T7" fmla="*/ 242 h 469"/>
              <a:gd name="T8" fmla="*/ 93 w 501"/>
              <a:gd name="T9" fmla="*/ 242 h 469"/>
              <a:gd name="T10" fmla="*/ 269 w 501"/>
              <a:gd name="T11" fmla="*/ 45 h 469"/>
              <a:gd name="T12" fmla="*/ 364 w 501"/>
              <a:gd name="T13" fmla="*/ 139 h 469"/>
              <a:gd name="T14" fmla="*/ 501 w 501"/>
              <a:gd name="T15" fmla="*/ 0 h 469"/>
              <a:gd name="T16" fmla="*/ 501 w 501"/>
              <a:gd name="T17" fmla="*/ 9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1" h="469">
                <a:moveTo>
                  <a:pt x="501" y="9"/>
                </a:moveTo>
                <a:cubicBezTo>
                  <a:pt x="501" y="233"/>
                  <a:pt x="344" y="421"/>
                  <a:pt x="134" y="469"/>
                </a:cubicBezTo>
                <a:cubicBezTo>
                  <a:pt x="0" y="337"/>
                  <a:pt x="0" y="337"/>
                  <a:pt x="0" y="337"/>
                </a:cubicBezTo>
                <a:cubicBezTo>
                  <a:pt x="93" y="242"/>
                  <a:pt x="93" y="242"/>
                  <a:pt x="93" y="242"/>
                </a:cubicBezTo>
                <a:cubicBezTo>
                  <a:pt x="93" y="242"/>
                  <a:pt x="93" y="242"/>
                  <a:pt x="93" y="242"/>
                </a:cubicBezTo>
                <a:cubicBezTo>
                  <a:pt x="184" y="217"/>
                  <a:pt x="254" y="140"/>
                  <a:pt x="269" y="45"/>
                </a:cubicBezTo>
                <a:cubicBezTo>
                  <a:pt x="364" y="139"/>
                  <a:pt x="364" y="139"/>
                  <a:pt x="364" y="139"/>
                </a:cubicBezTo>
                <a:cubicBezTo>
                  <a:pt x="501" y="0"/>
                  <a:pt x="501" y="0"/>
                  <a:pt x="501" y="0"/>
                </a:cubicBezTo>
                <a:cubicBezTo>
                  <a:pt x="501" y="3"/>
                  <a:pt x="501" y="6"/>
                  <a:pt x="501" y="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85" name="Group 5">
            <a:extLst>
              <a:ext uri="{FF2B5EF4-FFF2-40B4-BE49-F238E27FC236}">
                <a16:creationId xmlns:a16="http://schemas.microsoft.com/office/drawing/2014/main" id="{E62ABAF4-4836-71BA-731B-9B5A4E12225B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2910" y="5942295"/>
            <a:ext cx="1270680" cy="104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6" name="Shape 3659@|5FFC:16777215|FBC:16777215|LFC:16777215|LBC:16777215">
            <a:extLst>
              <a:ext uri="{FF2B5EF4-FFF2-40B4-BE49-F238E27FC236}">
                <a16:creationId xmlns:a16="http://schemas.microsoft.com/office/drawing/2014/main" id="{9F58B8F5-02A5-AEFF-1872-DEB475AA5932}"/>
              </a:ext>
            </a:extLst>
          </p:cNvPr>
          <p:cNvSpPr/>
          <p:nvPr/>
        </p:nvSpPr>
        <p:spPr bwMode="auto">
          <a:xfrm>
            <a:off x="9790198" y="7159360"/>
            <a:ext cx="669123" cy="588899"/>
          </a:xfrm>
          <a:custGeom>
            <a:avLst/>
            <a:gdLst>
              <a:gd name="T0" fmla="*/ 20097 w 20993"/>
              <a:gd name="T1" fmla="*/ 14373 h 21440"/>
              <a:gd name="T2" fmla="*/ 15990 w 20993"/>
              <a:gd name="T3" fmla="*/ 12571 h 21440"/>
              <a:gd name="T4" fmla="*/ 16463 w 20993"/>
              <a:gd name="T5" fmla="*/ 14008 h 21440"/>
              <a:gd name="T6" fmla="*/ 10496 w 20993"/>
              <a:gd name="T7" fmla="*/ 16745 h 21440"/>
              <a:gd name="T8" fmla="*/ 4529 w 20993"/>
              <a:gd name="T9" fmla="*/ 14008 h 21440"/>
              <a:gd name="T10" fmla="*/ 5002 w 20993"/>
              <a:gd name="T11" fmla="*/ 12571 h 21440"/>
              <a:gd name="T12" fmla="*/ 895 w 20993"/>
              <a:gd name="T13" fmla="*/ 14373 h 21440"/>
              <a:gd name="T14" fmla="*/ 789 w 20993"/>
              <a:gd name="T15" fmla="*/ 16451 h 21440"/>
              <a:gd name="T16" fmla="*/ 8511 w 20993"/>
              <a:gd name="T17" fmla="*/ 20962 h 21440"/>
              <a:gd name="T18" fmla="*/ 12481 w 20993"/>
              <a:gd name="T19" fmla="*/ 20962 h 21440"/>
              <a:gd name="T20" fmla="*/ 20205 w 20993"/>
              <a:gd name="T21" fmla="*/ 16451 h 21440"/>
              <a:gd name="T22" fmla="*/ 20097 w 20993"/>
              <a:gd name="T23" fmla="*/ 14373 h 21440"/>
              <a:gd name="T24" fmla="*/ 10496 w 20993"/>
              <a:gd name="T25" fmla="*/ 5209 h 21440"/>
              <a:gd name="T26" fmla="*/ 13199 w 20993"/>
              <a:gd name="T27" fmla="*/ 4152 h 21440"/>
              <a:gd name="T28" fmla="*/ 12094 w 20993"/>
              <a:gd name="T29" fmla="*/ 773 h 21440"/>
              <a:gd name="T30" fmla="*/ 10496 w 20993"/>
              <a:gd name="T31" fmla="*/ 0 h 21440"/>
              <a:gd name="T32" fmla="*/ 8898 w 20993"/>
              <a:gd name="T33" fmla="*/ 773 h 21440"/>
              <a:gd name="T34" fmla="*/ 7792 w 20993"/>
              <a:gd name="T35" fmla="*/ 4152 h 21440"/>
              <a:gd name="T36" fmla="*/ 10496 w 20993"/>
              <a:gd name="T37" fmla="*/ 5209 h 21440"/>
              <a:gd name="T38" fmla="*/ 10496 w 20993"/>
              <a:gd name="T39" fmla="*/ 13197 h 21440"/>
              <a:gd name="T40" fmla="*/ 15429 w 20993"/>
              <a:gd name="T41" fmla="*/ 10966 h 21440"/>
              <a:gd name="T42" fmla="*/ 14201 w 20993"/>
              <a:gd name="T43" fmla="*/ 7211 h 21440"/>
              <a:gd name="T44" fmla="*/ 10496 w 20993"/>
              <a:gd name="T45" fmla="*/ 8759 h 21440"/>
              <a:gd name="T46" fmla="*/ 6791 w 20993"/>
              <a:gd name="T47" fmla="*/ 7211 h 21440"/>
              <a:gd name="T48" fmla="*/ 5563 w 20993"/>
              <a:gd name="T49" fmla="*/ 10966 h 21440"/>
              <a:gd name="T50" fmla="*/ 10496 w 20993"/>
              <a:gd name="T51" fmla="*/ 13197 h 214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0993" h="21440" extrusionOk="0">
                <a:moveTo>
                  <a:pt x="20097" y="14373"/>
                </a:moveTo>
                <a:lnTo>
                  <a:pt x="15990" y="12571"/>
                </a:lnTo>
                <a:lnTo>
                  <a:pt x="16463" y="14008"/>
                </a:lnTo>
                <a:cubicBezTo>
                  <a:pt x="16439" y="15532"/>
                  <a:pt x="13726" y="16745"/>
                  <a:pt x="10496" y="16745"/>
                </a:cubicBezTo>
                <a:cubicBezTo>
                  <a:pt x="7268" y="16745"/>
                  <a:pt x="4553" y="15532"/>
                  <a:pt x="4529" y="14008"/>
                </a:cubicBezTo>
                <a:lnTo>
                  <a:pt x="5002" y="12571"/>
                </a:lnTo>
                <a:lnTo>
                  <a:pt x="895" y="14373"/>
                </a:lnTo>
                <a:cubicBezTo>
                  <a:pt x="-255" y="14878"/>
                  <a:pt x="-304" y="15814"/>
                  <a:pt x="789" y="16451"/>
                </a:cubicBezTo>
                <a:lnTo>
                  <a:pt x="8511" y="20962"/>
                </a:lnTo>
                <a:cubicBezTo>
                  <a:pt x="9602" y="21600"/>
                  <a:pt x="11390" y="21600"/>
                  <a:pt x="12481" y="20962"/>
                </a:cubicBezTo>
                <a:lnTo>
                  <a:pt x="20205" y="16451"/>
                </a:lnTo>
                <a:cubicBezTo>
                  <a:pt x="21296" y="15814"/>
                  <a:pt x="21247" y="14878"/>
                  <a:pt x="20097" y="14373"/>
                </a:cubicBezTo>
                <a:close/>
                <a:moveTo>
                  <a:pt x="10496" y="5209"/>
                </a:moveTo>
                <a:cubicBezTo>
                  <a:pt x="11724" y="5209"/>
                  <a:pt x="12866" y="4796"/>
                  <a:pt x="13199" y="4152"/>
                </a:cubicBezTo>
                <a:cubicBezTo>
                  <a:pt x="12739" y="2744"/>
                  <a:pt x="12343" y="1535"/>
                  <a:pt x="12094" y="773"/>
                </a:cubicBezTo>
                <a:cubicBezTo>
                  <a:pt x="11927" y="264"/>
                  <a:pt x="11175" y="0"/>
                  <a:pt x="10496" y="0"/>
                </a:cubicBezTo>
                <a:cubicBezTo>
                  <a:pt x="9817" y="0"/>
                  <a:pt x="9065" y="264"/>
                  <a:pt x="8898" y="773"/>
                </a:cubicBezTo>
                <a:cubicBezTo>
                  <a:pt x="8649" y="1535"/>
                  <a:pt x="8253" y="2744"/>
                  <a:pt x="7792" y="4152"/>
                </a:cubicBezTo>
                <a:cubicBezTo>
                  <a:pt x="8126" y="4796"/>
                  <a:pt x="9268" y="5209"/>
                  <a:pt x="10496" y="5209"/>
                </a:cubicBezTo>
                <a:close/>
                <a:moveTo>
                  <a:pt x="10496" y="13197"/>
                </a:moveTo>
                <a:cubicBezTo>
                  <a:pt x="13109" y="13197"/>
                  <a:pt x="15296" y="12229"/>
                  <a:pt x="15429" y="10966"/>
                </a:cubicBezTo>
                <a:cubicBezTo>
                  <a:pt x="15041" y="9779"/>
                  <a:pt x="14617" y="8484"/>
                  <a:pt x="14201" y="7211"/>
                </a:cubicBezTo>
                <a:cubicBezTo>
                  <a:pt x="13911" y="8118"/>
                  <a:pt x="12316" y="8759"/>
                  <a:pt x="10496" y="8759"/>
                </a:cubicBezTo>
                <a:cubicBezTo>
                  <a:pt x="8678" y="8759"/>
                  <a:pt x="7081" y="8118"/>
                  <a:pt x="6791" y="7211"/>
                </a:cubicBezTo>
                <a:cubicBezTo>
                  <a:pt x="6375" y="8484"/>
                  <a:pt x="5951" y="9779"/>
                  <a:pt x="5563" y="10966"/>
                </a:cubicBezTo>
                <a:cubicBezTo>
                  <a:pt x="5696" y="12229"/>
                  <a:pt x="7883" y="13197"/>
                  <a:pt x="10496" y="131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38100" tIns="38100" rIns="38100" bIns="38100" anchor="ctr"/>
          <a:lstStyle/>
          <a:p>
            <a:endParaRPr lang="zh-CN" altLang="en-US"/>
          </a:p>
        </p:txBody>
      </p:sp>
      <p:sp>
        <p:nvSpPr>
          <p:cNvPr id="87" name="Freeform 157@|5FFC:16777215|FBC:16777215|LFC:16777215|LBC:16777215">
            <a:extLst>
              <a:ext uri="{FF2B5EF4-FFF2-40B4-BE49-F238E27FC236}">
                <a16:creationId xmlns:a16="http://schemas.microsoft.com/office/drawing/2014/main" id="{FF727BCF-B5E5-3796-3577-A9DEDAEF11FA}"/>
              </a:ext>
            </a:extLst>
          </p:cNvPr>
          <p:cNvSpPr>
            <a:spLocks noChangeAspect="1"/>
          </p:cNvSpPr>
          <p:nvPr/>
        </p:nvSpPr>
        <p:spPr bwMode="auto">
          <a:xfrm>
            <a:off x="7990761" y="5115993"/>
            <a:ext cx="549248" cy="660406"/>
          </a:xfrm>
          <a:custGeom>
            <a:avLst/>
            <a:gdLst>
              <a:gd name="T0" fmla="*/ 206367 w 449768"/>
              <a:gd name="T1" fmla="*/ 423375 h 538305"/>
              <a:gd name="T2" fmla="*/ 208536 w 449768"/>
              <a:gd name="T3" fmla="*/ 434347 h 538305"/>
              <a:gd name="T4" fmla="*/ 136133 w 449768"/>
              <a:gd name="T5" fmla="*/ 527584 h 538305"/>
              <a:gd name="T6" fmla="*/ 120760 w 449768"/>
              <a:gd name="T7" fmla="*/ 517169 h 538305"/>
              <a:gd name="T8" fmla="*/ 192667 w 449768"/>
              <a:gd name="T9" fmla="*/ 423933 h 538305"/>
              <a:gd name="T10" fmla="*/ 206367 w 449768"/>
              <a:gd name="T11" fmla="*/ 423375 h 538305"/>
              <a:gd name="T12" fmla="*/ 158371 w 449768"/>
              <a:gd name="T13" fmla="*/ 386315 h 538305"/>
              <a:gd name="T14" fmla="*/ 160292 w 449768"/>
              <a:gd name="T15" fmla="*/ 397002 h 538305"/>
              <a:gd name="T16" fmla="*/ 51725 w 449768"/>
              <a:gd name="T17" fmla="*/ 536376 h 538305"/>
              <a:gd name="T18" fmla="*/ 41315 w 449768"/>
              <a:gd name="T19" fmla="*/ 525997 h 538305"/>
              <a:gd name="T20" fmla="*/ 144924 w 449768"/>
              <a:gd name="T21" fmla="*/ 387118 h 538305"/>
              <a:gd name="T22" fmla="*/ 158371 w 449768"/>
              <a:gd name="T23" fmla="*/ 386315 h 538305"/>
              <a:gd name="T24" fmla="*/ 112005 w 449768"/>
              <a:gd name="T25" fmla="*/ 349971 h 538305"/>
              <a:gd name="T26" fmla="*/ 113740 w 449768"/>
              <a:gd name="T27" fmla="*/ 362927 h 538305"/>
              <a:gd name="T28" fmla="*/ 41338 w 449768"/>
              <a:gd name="T29" fmla="*/ 455221 h 538305"/>
              <a:gd name="T30" fmla="*/ 25965 w 449768"/>
              <a:gd name="T31" fmla="*/ 444857 h 538305"/>
              <a:gd name="T32" fmla="*/ 98367 w 449768"/>
              <a:gd name="T33" fmla="*/ 352562 h 538305"/>
              <a:gd name="T34" fmla="*/ 112005 w 449768"/>
              <a:gd name="T35" fmla="*/ 349971 h 538305"/>
              <a:gd name="T36" fmla="*/ 287508 w 449768"/>
              <a:gd name="T37" fmla="*/ 153269 h 538305"/>
              <a:gd name="T38" fmla="*/ 261020 w 449768"/>
              <a:gd name="T39" fmla="*/ 165441 h 538305"/>
              <a:gd name="T40" fmla="*/ 255548 w 449768"/>
              <a:gd name="T41" fmla="*/ 175874 h 538305"/>
              <a:gd name="T42" fmla="*/ 276441 w 449768"/>
              <a:gd name="T43" fmla="*/ 232511 h 538305"/>
              <a:gd name="T44" fmla="*/ 328174 w 449768"/>
              <a:gd name="T45" fmla="*/ 227543 h 538305"/>
              <a:gd name="T46" fmla="*/ 333645 w 449768"/>
              <a:gd name="T47" fmla="*/ 217110 h 538305"/>
              <a:gd name="T48" fmla="*/ 317727 w 449768"/>
              <a:gd name="T49" fmla="*/ 160472 h 538305"/>
              <a:gd name="T50" fmla="*/ 287508 w 449768"/>
              <a:gd name="T51" fmla="*/ 153269 h 538305"/>
              <a:gd name="T52" fmla="*/ 437111 w 449768"/>
              <a:gd name="T53" fmla="*/ 0 h 538305"/>
              <a:gd name="T54" fmla="*/ 442086 w 449768"/>
              <a:gd name="T55" fmla="*/ 0 h 538305"/>
              <a:gd name="T56" fmla="*/ 447557 w 449768"/>
              <a:gd name="T57" fmla="*/ 4968 h 538305"/>
              <a:gd name="T58" fmla="*/ 447557 w 449768"/>
              <a:gd name="T59" fmla="*/ 9937 h 538305"/>
              <a:gd name="T60" fmla="*/ 447557 w 449768"/>
              <a:gd name="T61" fmla="*/ 20370 h 538305"/>
              <a:gd name="T62" fmla="*/ 447557 w 449768"/>
              <a:gd name="T63" fmla="*/ 46204 h 538305"/>
              <a:gd name="T64" fmla="*/ 442086 w 449768"/>
              <a:gd name="T65" fmla="*/ 103338 h 538305"/>
              <a:gd name="T66" fmla="*/ 442086 w 449768"/>
              <a:gd name="T67" fmla="*/ 113771 h 538305"/>
              <a:gd name="T68" fmla="*/ 437111 w 449768"/>
              <a:gd name="T69" fmla="*/ 134141 h 538305"/>
              <a:gd name="T70" fmla="*/ 421194 w 449768"/>
              <a:gd name="T71" fmla="*/ 175874 h 538305"/>
              <a:gd name="T72" fmla="*/ 354040 w 449768"/>
              <a:gd name="T73" fmla="*/ 289645 h 538305"/>
              <a:gd name="T74" fmla="*/ 344091 w 449768"/>
              <a:gd name="T75" fmla="*/ 325913 h 538305"/>
              <a:gd name="T76" fmla="*/ 276441 w 449768"/>
              <a:gd name="T77" fmla="*/ 506754 h 538305"/>
              <a:gd name="T78" fmla="*/ 261020 w 449768"/>
              <a:gd name="T79" fmla="*/ 496321 h 538305"/>
              <a:gd name="T80" fmla="*/ 17278 w 449768"/>
              <a:gd name="T81" fmla="*/ 310511 h 538305"/>
              <a:gd name="T82" fmla="*/ 1858 w 449768"/>
              <a:gd name="T83" fmla="*/ 289645 h 538305"/>
              <a:gd name="T84" fmla="*/ 162528 w 449768"/>
              <a:gd name="T85" fmla="*/ 186307 h 538305"/>
              <a:gd name="T86" fmla="*/ 193369 w 449768"/>
              <a:gd name="T87" fmla="*/ 165441 h 538305"/>
              <a:gd name="T88" fmla="*/ 312753 w 449768"/>
              <a:gd name="T89" fmla="*/ 51669 h 538305"/>
              <a:gd name="T90" fmla="*/ 400799 w 449768"/>
              <a:gd name="T91" fmla="*/ 9937 h 538305"/>
              <a:gd name="T92" fmla="*/ 426665 w 449768"/>
              <a:gd name="T93" fmla="*/ 4968 h 538305"/>
              <a:gd name="T94" fmla="*/ 437111 w 449768"/>
              <a:gd name="T95" fmla="*/ 0 h 538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88" name="Freeform 101@|5FFC:16777215|FBC:16777215|LFC:16777215|LBC:16777215">
            <a:extLst>
              <a:ext uri="{FF2B5EF4-FFF2-40B4-BE49-F238E27FC236}">
                <a16:creationId xmlns:a16="http://schemas.microsoft.com/office/drawing/2014/main" id="{C324CC61-8BDE-CC6B-5059-D6C110AFB0DA}"/>
              </a:ext>
            </a:extLst>
          </p:cNvPr>
          <p:cNvSpPr>
            <a:spLocks noEditPoints="1"/>
          </p:cNvSpPr>
          <p:nvPr/>
        </p:nvSpPr>
        <p:spPr bwMode="auto">
          <a:xfrm>
            <a:off x="10006616" y="5274753"/>
            <a:ext cx="595018" cy="527905"/>
          </a:xfrm>
          <a:custGeom>
            <a:avLst/>
            <a:gdLst>
              <a:gd name="T0" fmla="*/ 39 w 68"/>
              <a:gd name="T1" fmla="*/ 36 h 63"/>
              <a:gd name="T2" fmla="*/ 41 w 68"/>
              <a:gd name="T3" fmla="*/ 44 h 63"/>
              <a:gd name="T4" fmla="*/ 35 w 68"/>
              <a:gd name="T5" fmla="*/ 50 h 63"/>
              <a:gd name="T6" fmla="*/ 27 w 68"/>
              <a:gd name="T7" fmla="*/ 53 h 63"/>
              <a:gd name="T8" fmla="*/ 18 w 68"/>
              <a:gd name="T9" fmla="*/ 53 h 63"/>
              <a:gd name="T10" fmla="*/ 11 w 68"/>
              <a:gd name="T11" fmla="*/ 50 h 63"/>
              <a:gd name="T12" fmla="*/ 4 w 68"/>
              <a:gd name="T13" fmla="*/ 44 h 63"/>
              <a:gd name="T14" fmla="*/ 6 w 68"/>
              <a:gd name="T15" fmla="*/ 36 h 63"/>
              <a:gd name="T16" fmla="*/ 0 w 68"/>
              <a:gd name="T17" fmla="*/ 28 h 63"/>
              <a:gd name="T18" fmla="*/ 7 w 68"/>
              <a:gd name="T19" fmla="*/ 23 h 63"/>
              <a:gd name="T20" fmla="*/ 4 w 68"/>
              <a:gd name="T21" fmla="*/ 18 h 63"/>
              <a:gd name="T22" fmla="*/ 15 w 68"/>
              <a:gd name="T23" fmla="*/ 16 h 63"/>
              <a:gd name="T24" fmla="*/ 19 w 68"/>
              <a:gd name="T25" fmla="*/ 8 h 63"/>
              <a:gd name="T26" fmla="*/ 28 w 68"/>
              <a:gd name="T27" fmla="*/ 15 h 63"/>
              <a:gd name="T28" fmla="*/ 35 w 68"/>
              <a:gd name="T29" fmla="*/ 12 h 63"/>
              <a:gd name="T30" fmla="*/ 41 w 68"/>
              <a:gd name="T31" fmla="*/ 19 h 63"/>
              <a:gd name="T32" fmla="*/ 45 w 68"/>
              <a:gd name="T33" fmla="*/ 27 h 63"/>
              <a:gd name="T34" fmla="*/ 23 w 68"/>
              <a:gd name="T35" fmla="*/ 22 h 63"/>
              <a:gd name="T36" fmla="*/ 32 w 68"/>
              <a:gd name="T37" fmla="*/ 31 h 63"/>
              <a:gd name="T38" fmla="*/ 63 w 68"/>
              <a:gd name="T39" fmla="*/ 16 h 63"/>
              <a:gd name="T40" fmla="*/ 64 w 68"/>
              <a:gd name="T41" fmla="*/ 24 h 63"/>
              <a:gd name="T42" fmla="*/ 55 w 68"/>
              <a:gd name="T43" fmla="*/ 22 h 63"/>
              <a:gd name="T44" fmla="*/ 46 w 68"/>
              <a:gd name="T45" fmla="*/ 24 h 63"/>
              <a:gd name="T46" fmla="*/ 46 w 68"/>
              <a:gd name="T47" fmla="*/ 16 h 63"/>
              <a:gd name="T48" fmla="*/ 46 w 68"/>
              <a:gd name="T49" fmla="*/ 9 h 63"/>
              <a:gd name="T50" fmla="*/ 46 w 68"/>
              <a:gd name="T51" fmla="*/ 2 h 63"/>
              <a:gd name="T52" fmla="*/ 55 w 68"/>
              <a:gd name="T53" fmla="*/ 4 h 63"/>
              <a:gd name="T54" fmla="*/ 59 w 68"/>
              <a:gd name="T55" fmla="*/ 0 h 63"/>
              <a:gd name="T56" fmla="*/ 62 w 68"/>
              <a:gd name="T57" fmla="*/ 7 h 63"/>
              <a:gd name="T58" fmla="*/ 68 w 68"/>
              <a:gd name="T59" fmla="*/ 15 h 63"/>
              <a:gd name="T60" fmla="*/ 62 w 68"/>
              <a:gd name="T61" fmla="*/ 55 h 63"/>
              <a:gd name="T62" fmla="*/ 59 w 68"/>
              <a:gd name="T63" fmla="*/ 63 h 63"/>
              <a:gd name="T64" fmla="*/ 54 w 68"/>
              <a:gd name="T65" fmla="*/ 59 h 63"/>
              <a:gd name="T66" fmla="*/ 45 w 68"/>
              <a:gd name="T67" fmla="*/ 60 h 63"/>
              <a:gd name="T68" fmla="*/ 41 w 68"/>
              <a:gd name="T69" fmla="*/ 52 h 63"/>
              <a:gd name="T70" fmla="*/ 47 w 68"/>
              <a:gd name="T71" fmla="*/ 44 h 63"/>
              <a:gd name="T72" fmla="*/ 50 w 68"/>
              <a:gd name="T73" fmla="*/ 36 h 63"/>
              <a:gd name="T74" fmla="*/ 56 w 68"/>
              <a:gd name="T75" fmla="*/ 40 h 63"/>
              <a:gd name="T76" fmla="*/ 64 w 68"/>
              <a:gd name="T77" fmla="*/ 39 h 63"/>
              <a:gd name="T78" fmla="*/ 63 w 68"/>
              <a:gd name="T79" fmla="*/ 46 h 63"/>
              <a:gd name="T80" fmla="*/ 55 w 68"/>
              <a:gd name="T81" fmla="*/ 8 h 63"/>
              <a:gd name="T82" fmla="*/ 59 w 68"/>
              <a:gd name="T83" fmla="*/ 13 h 63"/>
              <a:gd name="T84" fmla="*/ 50 w 68"/>
              <a:gd name="T85" fmla="*/ 49 h 63"/>
              <a:gd name="T86" fmla="*/ 55 w 68"/>
              <a:gd name="T87" fmla="*/ 45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9" name="AutoShape 91@|5FFC:16777215|FBC:16777215|LFC:16777215|LBC:16777215">
            <a:extLst>
              <a:ext uri="{FF2B5EF4-FFF2-40B4-BE49-F238E27FC236}">
                <a16:creationId xmlns:a16="http://schemas.microsoft.com/office/drawing/2014/main" id="{F0C306BE-F330-4473-E381-7B76C22A0621}"/>
              </a:ext>
            </a:extLst>
          </p:cNvPr>
          <p:cNvSpPr>
            <a:spLocks noChangeAspect="1"/>
          </p:cNvSpPr>
          <p:nvPr/>
        </p:nvSpPr>
        <p:spPr bwMode="auto">
          <a:xfrm>
            <a:off x="7890498" y="7004602"/>
            <a:ext cx="492580" cy="542711"/>
          </a:xfrm>
          <a:custGeom>
            <a:avLst/>
            <a:gdLst>
              <a:gd name="T0" fmla="*/ 21421 w 21483"/>
              <a:gd name="T1" fmla="*/ 4387 h 21600"/>
              <a:gd name="T2" fmla="*/ 14732 w 21483"/>
              <a:gd name="T3" fmla="*/ 18748 h 21600"/>
              <a:gd name="T4" fmla="*/ 6064 w 21483"/>
              <a:gd name="T5" fmla="*/ 19682 h 21600"/>
              <a:gd name="T6" fmla="*/ 5058 w 21483"/>
              <a:gd name="T7" fmla="*/ 19075 h 21600"/>
              <a:gd name="T8" fmla="*/ 3857 w 21483"/>
              <a:gd name="T9" fmla="*/ 18465 h 21600"/>
              <a:gd name="T10" fmla="*/ 3287 w 21483"/>
              <a:gd name="T11" fmla="*/ 19174 h 21600"/>
              <a:gd name="T12" fmla="*/ 2760 w 21483"/>
              <a:gd name="T13" fmla="*/ 20179 h 21600"/>
              <a:gd name="T14" fmla="*/ 2213 w 21483"/>
              <a:gd name="T15" fmla="*/ 21182 h 21600"/>
              <a:gd name="T16" fmla="*/ 1450 w 21483"/>
              <a:gd name="T17" fmla="*/ 21599 h 21600"/>
              <a:gd name="T18" fmla="*/ 521 w 21483"/>
              <a:gd name="T19" fmla="*/ 21097 h 21600"/>
              <a:gd name="T20" fmla="*/ 184 w 21483"/>
              <a:gd name="T21" fmla="*/ 20408 h 21600"/>
              <a:gd name="T22" fmla="*/ 699 w 21483"/>
              <a:gd name="T23" fmla="*/ 18152 h 21600"/>
              <a:gd name="T24" fmla="*/ 2061 w 21483"/>
              <a:gd name="T25" fmla="*/ 16692 h 21600"/>
              <a:gd name="T26" fmla="*/ 2367 w 21483"/>
              <a:gd name="T27" fmla="*/ 15949 h 21600"/>
              <a:gd name="T28" fmla="*/ 2128 w 21483"/>
              <a:gd name="T29" fmla="*/ 15241 h 21600"/>
              <a:gd name="T30" fmla="*/ 2166 w 21483"/>
              <a:gd name="T31" fmla="*/ 10774 h 21600"/>
              <a:gd name="T32" fmla="*/ 5694 w 21483"/>
              <a:gd name="T33" fmla="*/ 4986 h 21600"/>
              <a:gd name="T34" fmla="*/ 10336 w 21483"/>
              <a:gd name="T35" fmla="*/ 2894 h 21600"/>
              <a:gd name="T36" fmla="*/ 14037 w 21483"/>
              <a:gd name="T37" fmla="*/ 2772 h 21600"/>
              <a:gd name="T38" fmla="*/ 16740 w 21483"/>
              <a:gd name="T39" fmla="*/ 2239 h 21600"/>
              <a:gd name="T40" fmla="*/ 18125 w 21483"/>
              <a:gd name="T41" fmla="*/ 948 h 21600"/>
              <a:gd name="T42" fmla="*/ 19028 w 21483"/>
              <a:gd name="T43" fmla="*/ 129 h 21600"/>
              <a:gd name="T44" fmla="*/ 20163 w 21483"/>
              <a:gd name="T45" fmla="*/ 155 h 21600"/>
              <a:gd name="T46" fmla="*/ 15350 w 21483"/>
              <a:gd name="T47" fmla="*/ 9977 h 21600"/>
              <a:gd name="T48" fmla="*/ 16291 w 21483"/>
              <a:gd name="T49" fmla="*/ 8953 h 21600"/>
              <a:gd name="T50" fmla="*/ 15418 w 21483"/>
              <a:gd name="T51" fmla="*/ 7815 h 21600"/>
              <a:gd name="T52" fmla="*/ 9550 w 21483"/>
              <a:gd name="T53" fmla="*/ 9032 h 21600"/>
              <a:gd name="T54" fmla="*/ 4732 w 21483"/>
              <a:gd name="T55" fmla="*/ 13518 h 21600"/>
              <a:gd name="T56" fmla="*/ 4821 w 21483"/>
              <a:gd name="T57" fmla="*/ 15063 h 21600"/>
              <a:gd name="T58" fmla="*/ 6087 w 21483"/>
              <a:gd name="T59" fmla="*/ 14953 h 21600"/>
              <a:gd name="T60" fmla="*/ 10259 w 21483"/>
              <a:gd name="T61" fmla="*/ 11005 h 21600"/>
              <a:gd name="T62" fmla="*/ 15350 w 21483"/>
              <a:gd name="T63" fmla="*/ 997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1483" h="21600">
                <a:moveTo>
                  <a:pt x="20490" y="581"/>
                </a:moveTo>
                <a:cubicBezTo>
                  <a:pt x="20984" y="1781"/>
                  <a:pt x="21295" y="3048"/>
                  <a:pt x="21421" y="4387"/>
                </a:cubicBezTo>
                <a:cubicBezTo>
                  <a:pt x="21545" y="5722"/>
                  <a:pt x="21482" y="7179"/>
                  <a:pt x="21220" y="8744"/>
                </a:cubicBezTo>
                <a:cubicBezTo>
                  <a:pt x="20549" y="13134"/>
                  <a:pt x="18385" y="16469"/>
                  <a:pt x="14732" y="18748"/>
                </a:cubicBezTo>
                <a:cubicBezTo>
                  <a:pt x="13010" y="19857"/>
                  <a:pt x="11265" y="20408"/>
                  <a:pt x="9505" y="20408"/>
                </a:cubicBezTo>
                <a:cubicBezTo>
                  <a:pt x="8354" y="20408"/>
                  <a:pt x="7208" y="20165"/>
                  <a:pt x="6064" y="19682"/>
                </a:cubicBezTo>
                <a:cubicBezTo>
                  <a:pt x="5893" y="19609"/>
                  <a:pt x="5725" y="19519"/>
                  <a:pt x="5556" y="19411"/>
                </a:cubicBezTo>
                <a:cubicBezTo>
                  <a:pt x="5388" y="19301"/>
                  <a:pt x="5221" y="19191"/>
                  <a:pt x="5058" y="19075"/>
                </a:cubicBezTo>
                <a:cubicBezTo>
                  <a:pt x="4840" y="18928"/>
                  <a:pt x="4625" y="18790"/>
                  <a:pt x="4414" y="18660"/>
                </a:cubicBezTo>
                <a:cubicBezTo>
                  <a:pt x="4199" y="18527"/>
                  <a:pt x="4017" y="18465"/>
                  <a:pt x="3857" y="18465"/>
                </a:cubicBezTo>
                <a:cubicBezTo>
                  <a:pt x="3785" y="18485"/>
                  <a:pt x="3698" y="18561"/>
                  <a:pt x="3598" y="18700"/>
                </a:cubicBezTo>
                <a:cubicBezTo>
                  <a:pt x="3497" y="18841"/>
                  <a:pt x="3392" y="18996"/>
                  <a:pt x="3287" y="19174"/>
                </a:cubicBezTo>
                <a:cubicBezTo>
                  <a:pt x="3184" y="19349"/>
                  <a:pt x="3085" y="19536"/>
                  <a:pt x="2989" y="19728"/>
                </a:cubicBezTo>
                <a:cubicBezTo>
                  <a:pt x="2898" y="19922"/>
                  <a:pt x="2821" y="20072"/>
                  <a:pt x="2760" y="20179"/>
                </a:cubicBezTo>
                <a:cubicBezTo>
                  <a:pt x="2655" y="20388"/>
                  <a:pt x="2557" y="20575"/>
                  <a:pt x="2463" y="20741"/>
                </a:cubicBezTo>
                <a:cubicBezTo>
                  <a:pt x="2372" y="20908"/>
                  <a:pt x="2285" y="21055"/>
                  <a:pt x="2213" y="21182"/>
                </a:cubicBezTo>
                <a:cubicBezTo>
                  <a:pt x="2025" y="21461"/>
                  <a:pt x="1787" y="21599"/>
                  <a:pt x="1494" y="21599"/>
                </a:cubicBezTo>
                <a:lnTo>
                  <a:pt x="1450" y="21599"/>
                </a:lnTo>
                <a:cubicBezTo>
                  <a:pt x="1235" y="21583"/>
                  <a:pt x="1050" y="21526"/>
                  <a:pt x="895" y="21433"/>
                </a:cubicBezTo>
                <a:cubicBezTo>
                  <a:pt x="743" y="21334"/>
                  <a:pt x="617" y="21224"/>
                  <a:pt x="521" y="21097"/>
                </a:cubicBezTo>
                <a:cubicBezTo>
                  <a:pt x="425" y="20975"/>
                  <a:pt x="348" y="20846"/>
                  <a:pt x="292" y="20716"/>
                </a:cubicBezTo>
                <a:cubicBezTo>
                  <a:pt x="236" y="20586"/>
                  <a:pt x="198" y="20484"/>
                  <a:pt x="184" y="20408"/>
                </a:cubicBezTo>
                <a:cubicBezTo>
                  <a:pt x="-17" y="20077"/>
                  <a:pt x="-54" y="19724"/>
                  <a:pt x="74" y="19355"/>
                </a:cubicBezTo>
                <a:cubicBezTo>
                  <a:pt x="222" y="18877"/>
                  <a:pt x="430" y="18479"/>
                  <a:pt x="699" y="18152"/>
                </a:cubicBezTo>
                <a:cubicBezTo>
                  <a:pt x="970" y="17827"/>
                  <a:pt x="1235" y="17536"/>
                  <a:pt x="1494" y="17276"/>
                </a:cubicBezTo>
                <a:cubicBezTo>
                  <a:pt x="1712" y="17068"/>
                  <a:pt x="1901" y="16873"/>
                  <a:pt x="2061" y="16692"/>
                </a:cubicBezTo>
                <a:cubicBezTo>
                  <a:pt x="2222" y="16511"/>
                  <a:pt x="2325" y="16319"/>
                  <a:pt x="2367" y="16113"/>
                </a:cubicBezTo>
                <a:cubicBezTo>
                  <a:pt x="2383" y="16057"/>
                  <a:pt x="2383" y="16003"/>
                  <a:pt x="2367" y="15949"/>
                </a:cubicBezTo>
                <a:cubicBezTo>
                  <a:pt x="2353" y="15899"/>
                  <a:pt x="2318" y="15783"/>
                  <a:pt x="2257" y="15611"/>
                </a:cubicBezTo>
                <a:cubicBezTo>
                  <a:pt x="2213" y="15503"/>
                  <a:pt x="2168" y="15379"/>
                  <a:pt x="2128" y="15241"/>
                </a:cubicBezTo>
                <a:cubicBezTo>
                  <a:pt x="2086" y="15100"/>
                  <a:pt x="2051" y="14941"/>
                  <a:pt x="2021" y="14761"/>
                </a:cubicBezTo>
                <a:cubicBezTo>
                  <a:pt x="1836" y="13321"/>
                  <a:pt x="1883" y="11988"/>
                  <a:pt x="2166" y="10774"/>
                </a:cubicBezTo>
                <a:cubicBezTo>
                  <a:pt x="2449" y="9557"/>
                  <a:pt x="2898" y="8464"/>
                  <a:pt x="3509" y="7493"/>
                </a:cubicBezTo>
                <a:cubicBezTo>
                  <a:pt x="4122" y="6527"/>
                  <a:pt x="4852" y="5689"/>
                  <a:pt x="5694" y="4986"/>
                </a:cubicBezTo>
                <a:cubicBezTo>
                  <a:pt x="6539" y="4283"/>
                  <a:pt x="7416" y="3741"/>
                  <a:pt x="8326" y="3351"/>
                </a:cubicBezTo>
                <a:cubicBezTo>
                  <a:pt x="8939" y="3091"/>
                  <a:pt x="9611" y="2939"/>
                  <a:pt x="10336" y="2894"/>
                </a:cubicBezTo>
                <a:cubicBezTo>
                  <a:pt x="11066" y="2848"/>
                  <a:pt x="11826" y="2817"/>
                  <a:pt x="12617" y="2798"/>
                </a:cubicBezTo>
                <a:cubicBezTo>
                  <a:pt x="13073" y="2798"/>
                  <a:pt x="13546" y="2789"/>
                  <a:pt x="14037" y="2772"/>
                </a:cubicBezTo>
                <a:cubicBezTo>
                  <a:pt x="14531" y="2752"/>
                  <a:pt x="15008" y="2704"/>
                  <a:pt x="15469" y="2623"/>
                </a:cubicBezTo>
                <a:cubicBezTo>
                  <a:pt x="15926" y="2541"/>
                  <a:pt x="16351" y="2414"/>
                  <a:pt x="16740" y="2239"/>
                </a:cubicBezTo>
                <a:cubicBezTo>
                  <a:pt x="17128" y="2064"/>
                  <a:pt x="17446" y="1815"/>
                  <a:pt x="17692" y="1499"/>
                </a:cubicBezTo>
                <a:cubicBezTo>
                  <a:pt x="17839" y="1321"/>
                  <a:pt x="17984" y="1135"/>
                  <a:pt x="18125" y="948"/>
                </a:cubicBezTo>
                <a:cubicBezTo>
                  <a:pt x="18261" y="756"/>
                  <a:pt x="18403" y="595"/>
                  <a:pt x="18548" y="460"/>
                </a:cubicBezTo>
                <a:cubicBezTo>
                  <a:pt x="18696" y="324"/>
                  <a:pt x="18855" y="214"/>
                  <a:pt x="19028" y="129"/>
                </a:cubicBezTo>
                <a:cubicBezTo>
                  <a:pt x="19206" y="42"/>
                  <a:pt x="19423" y="0"/>
                  <a:pt x="19688" y="0"/>
                </a:cubicBezTo>
                <a:cubicBezTo>
                  <a:pt x="19856" y="0"/>
                  <a:pt x="20015" y="50"/>
                  <a:pt x="20163" y="155"/>
                </a:cubicBezTo>
                <a:cubicBezTo>
                  <a:pt x="20308" y="261"/>
                  <a:pt x="20418" y="400"/>
                  <a:pt x="20490" y="581"/>
                </a:cubicBezTo>
                <a:moveTo>
                  <a:pt x="15350" y="9977"/>
                </a:moveTo>
                <a:cubicBezTo>
                  <a:pt x="15596" y="10017"/>
                  <a:pt x="15811" y="9927"/>
                  <a:pt x="15993" y="9712"/>
                </a:cubicBezTo>
                <a:cubicBezTo>
                  <a:pt x="16178" y="9503"/>
                  <a:pt x="16276" y="9249"/>
                  <a:pt x="16291" y="8953"/>
                </a:cubicBezTo>
                <a:cubicBezTo>
                  <a:pt x="16305" y="8636"/>
                  <a:pt x="16230" y="8374"/>
                  <a:pt x="16064" y="8159"/>
                </a:cubicBezTo>
                <a:cubicBezTo>
                  <a:pt x="15893" y="7947"/>
                  <a:pt x="15680" y="7832"/>
                  <a:pt x="15418" y="7815"/>
                </a:cubicBezTo>
                <a:cubicBezTo>
                  <a:pt x="14321" y="7761"/>
                  <a:pt x="13284" y="7834"/>
                  <a:pt x="12315" y="8038"/>
                </a:cubicBezTo>
                <a:cubicBezTo>
                  <a:pt x="11344" y="8241"/>
                  <a:pt x="10425" y="8571"/>
                  <a:pt x="9550" y="9032"/>
                </a:cubicBezTo>
                <a:cubicBezTo>
                  <a:pt x="8673" y="9492"/>
                  <a:pt x="7842" y="10090"/>
                  <a:pt x="7046" y="10830"/>
                </a:cubicBezTo>
                <a:cubicBezTo>
                  <a:pt x="6249" y="11567"/>
                  <a:pt x="5479" y="12465"/>
                  <a:pt x="4732" y="13518"/>
                </a:cubicBezTo>
                <a:cubicBezTo>
                  <a:pt x="4562" y="13764"/>
                  <a:pt x="4482" y="14032"/>
                  <a:pt x="4496" y="14323"/>
                </a:cubicBezTo>
                <a:cubicBezTo>
                  <a:pt x="4510" y="14617"/>
                  <a:pt x="4620" y="14862"/>
                  <a:pt x="4821" y="15063"/>
                </a:cubicBezTo>
                <a:cubicBezTo>
                  <a:pt x="4971" y="15221"/>
                  <a:pt x="5163" y="15311"/>
                  <a:pt x="5392" y="15317"/>
                </a:cubicBezTo>
                <a:cubicBezTo>
                  <a:pt x="5668" y="15317"/>
                  <a:pt x="5900" y="15195"/>
                  <a:pt x="6087" y="14953"/>
                </a:cubicBezTo>
                <a:cubicBezTo>
                  <a:pt x="6759" y="14035"/>
                  <a:pt x="7435" y="13244"/>
                  <a:pt x="8116" y="12586"/>
                </a:cubicBezTo>
                <a:cubicBezTo>
                  <a:pt x="8794" y="11929"/>
                  <a:pt x="9510" y="11401"/>
                  <a:pt x="10259" y="11005"/>
                </a:cubicBezTo>
                <a:cubicBezTo>
                  <a:pt x="11010" y="10610"/>
                  <a:pt x="11801" y="10330"/>
                  <a:pt x="12636" y="10167"/>
                </a:cubicBezTo>
                <a:cubicBezTo>
                  <a:pt x="13467" y="10003"/>
                  <a:pt x="14372" y="9938"/>
                  <a:pt x="15350" y="9977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01578" tIns="101578" rIns="101578" bIns="101578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9225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6" grpId="0" animBg="1"/>
      <p:bldP spid="87" grpId="0" animBg="1"/>
      <p:bldP spid="88" grpId="0" animBg="1"/>
      <p:bldP spid="8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04E4D8C9-D174-1A62-9F67-CAE71CB16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804" y="5062295"/>
            <a:ext cx="12880379" cy="2845709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DB6377D-1D2A-E089-5214-E1BC06DBD5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43" y="2150191"/>
            <a:ext cx="12994257" cy="2632080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5237059">
            <a:off x="11163707" y="2075627"/>
            <a:ext cx="12059223" cy="91869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6">
            <a:alphaModFix amt="18999"/>
          </a:blip>
          <a:srcRect/>
          <a:stretch>
            <a:fillRect/>
          </a:stretch>
        </p:blipFill>
        <p:spPr>
          <a:xfrm rot="2105796">
            <a:off x="12813658" y="917582"/>
            <a:ext cx="10948683" cy="10512425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 rot="-6307712">
            <a:off x="14947930" y="1260289"/>
            <a:ext cx="7349255" cy="7349255"/>
            <a:chOff x="0" y="0"/>
            <a:chExt cx="9799007" cy="979900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9799007" cy="9799007"/>
            </a:xfrm>
            <a:prstGeom prst="rect">
              <a:avLst/>
            </a:prstGeom>
          </p:spPr>
        </p:pic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328102" y="0"/>
              <a:ext cx="546100" cy="546100"/>
              <a:chOff x="6705600" y="1371600"/>
              <a:chExt cx="10972800" cy="1097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l" t="t" r="r" b="b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</p:spPr>
          </p:sp>
        </p:grp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3456576" y="1848147"/>
              <a:ext cx="404763" cy="404763"/>
              <a:chOff x="6705600" y="1371600"/>
              <a:chExt cx="10972800" cy="1097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l" t="t" r="r" b="b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</p:spPr>
          </p:sp>
        </p:grpSp>
      </p:grpSp>
      <p:sp>
        <p:nvSpPr>
          <p:cNvPr id="11" name="TextBox 11"/>
          <p:cNvSpPr txBox="1"/>
          <p:nvPr/>
        </p:nvSpPr>
        <p:spPr>
          <a:xfrm>
            <a:off x="762220" y="1181204"/>
            <a:ext cx="11411174" cy="20349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V Boli" panose="02000500030200090000" pitchFamily="2" charset="0"/>
                <a:ea typeface="宋体" panose="02010600030101010101" pitchFamily="2" charset="-122"/>
                <a:cs typeface="MV Boli" panose="02000500030200090000" pitchFamily="2" charset="0"/>
              </a:rPr>
              <a:t>Color combination</a:t>
            </a:r>
          </a:p>
          <a:p>
            <a:pPr marL="0" marR="0" lvl="0" indent="0" algn="l" defTabSz="914400" rtl="0" eaLnBrk="1" fontAlgn="auto" latinLnBrk="0" hangingPunct="1">
              <a:lnSpc>
                <a:spcPts val="1114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1145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D39E149D-E563-64C1-AFC8-730EC30E52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746" y="2252073"/>
            <a:ext cx="12570932" cy="5954652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AAA76EE-BF41-CE91-1924-3EB7EBADD27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88" y="2252073"/>
            <a:ext cx="5245653" cy="745562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D1C80F12-0F62-08A1-329D-11AA23E3508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626" y="2252073"/>
            <a:ext cx="5585858" cy="7442638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8A4FCD29-F69D-0B83-B16D-ECB7BC239E7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350" y="2239083"/>
            <a:ext cx="5585858" cy="744263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41DA4C6-F78B-CF6C-CBAF-13DCC17F31F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9939" y="2267212"/>
            <a:ext cx="5585858" cy="742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628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237059">
            <a:off x="11163707" y="2075627"/>
            <a:ext cx="12059223" cy="918693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18999"/>
          </a:blip>
          <a:srcRect/>
          <a:stretch>
            <a:fillRect/>
          </a:stretch>
        </p:blipFill>
        <p:spPr>
          <a:xfrm rot="2105796">
            <a:off x="12813658" y="917582"/>
            <a:ext cx="10948683" cy="10512425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 rot="-6307712">
            <a:off x="14947930" y="1260289"/>
            <a:ext cx="7349255" cy="7349255"/>
            <a:chOff x="0" y="0"/>
            <a:chExt cx="9799007" cy="979900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9799007" cy="9799007"/>
            </a:xfrm>
            <a:prstGeom prst="rect">
              <a:avLst/>
            </a:prstGeom>
          </p:spPr>
        </p:pic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328102" y="0"/>
              <a:ext cx="546100" cy="546100"/>
              <a:chOff x="6705600" y="1371600"/>
              <a:chExt cx="10972800" cy="1097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l" t="t" r="r" b="b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</p:spPr>
          </p:sp>
        </p:grpSp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3456576" y="1848147"/>
              <a:ext cx="404763" cy="404763"/>
              <a:chOff x="6705600" y="1371600"/>
              <a:chExt cx="10972800" cy="1097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l" t="t" r="r" b="b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</p:spPr>
          </p:sp>
        </p:grpSp>
      </p:grpSp>
      <p:sp>
        <p:nvSpPr>
          <p:cNvPr id="11" name="TextBox 11"/>
          <p:cNvSpPr txBox="1"/>
          <p:nvPr/>
        </p:nvSpPr>
        <p:spPr>
          <a:xfrm>
            <a:off x="762219" y="1181204"/>
            <a:ext cx="12704533" cy="7732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9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V Boli" panose="02000500030200090000" pitchFamily="2" charset="0"/>
                <a:ea typeface="宋体" panose="02010600030101010101" pitchFamily="2" charset="-122"/>
                <a:cs typeface="MV Boli" panose="02000500030200090000" pitchFamily="2" charset="0"/>
              </a:rPr>
              <a:t>Highlight key points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E5EBE3B-7169-7235-7480-A99B878A2A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18" y="3283210"/>
            <a:ext cx="6056331" cy="4793773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E9ADD7C-C1AA-30AD-F5DB-CD15AF88589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3" b="2427"/>
          <a:stretch/>
        </p:blipFill>
        <p:spPr>
          <a:xfrm>
            <a:off x="6735180" y="2476570"/>
            <a:ext cx="3704871" cy="612768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168C0277-6C2D-FEC7-B603-68CA52971F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9521" y="2476569"/>
            <a:ext cx="3848101" cy="6127683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D450422A-CDDB-DA37-7585-2F350C98599B}"/>
              </a:ext>
            </a:extLst>
          </p:cNvPr>
          <p:cNvSpPr txBox="1"/>
          <p:nvPr/>
        </p:nvSpPr>
        <p:spPr>
          <a:xfrm>
            <a:off x="10573776" y="5143500"/>
            <a:ext cx="1031561" cy="7694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Arial Rounded MT Bold" panose="020F0704030504030204" pitchFamily="34" charset="0"/>
              </a:rPr>
              <a:t>VS</a:t>
            </a:r>
            <a:endParaRPr lang="zh-CN" altLang="en-US" sz="4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139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279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6714334">
            <a:off x="-10977562" y="1527175"/>
            <a:ext cx="19027775" cy="1028858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1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5577974">
            <a:off x="-6916737" y="2881313"/>
            <a:ext cx="13835062" cy="68707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052" name="Group 4"/>
          <p:cNvGrpSpPr/>
          <p:nvPr/>
        </p:nvGrpSpPr>
        <p:grpSpPr>
          <a:xfrm rot="-2517405">
            <a:off x="16068989" y="7572808"/>
            <a:ext cx="7350125" cy="7350125"/>
            <a:chOff x="0" y="0"/>
            <a:chExt cx="9799007" cy="979900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9799007" cy="9799007"/>
            </a:xfrm>
            <a:prstGeom prst="rect">
              <a:avLst/>
            </a:prstGeom>
          </p:spPr>
        </p:pic>
        <p:grpSp>
          <p:nvGrpSpPr>
            <p:cNvPr id="2054" name="Group 6"/>
            <p:cNvGrpSpPr>
              <a:grpSpLocks noChangeAspect="1"/>
            </p:cNvGrpSpPr>
            <p:nvPr/>
          </p:nvGrpSpPr>
          <p:grpSpPr>
            <a:xfrm>
              <a:off x="6328102" y="0"/>
              <a:ext cx="546100" cy="546100"/>
              <a:chOff x="6705600" y="1371600"/>
              <a:chExt cx="10972800" cy="10972800"/>
            </a:xfrm>
          </p:grpSpPr>
          <p:sp>
            <p:nvSpPr>
              <p:cNvPr id="2055" name="Freeform 7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0" t="0" r="0" b="0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  <a:ln w="9525"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2056" name="Group 8"/>
            <p:cNvGrpSpPr>
              <a:grpSpLocks noChangeAspect="1"/>
            </p:cNvGrpSpPr>
            <p:nvPr/>
          </p:nvGrpSpPr>
          <p:grpSpPr>
            <a:xfrm>
              <a:off x="3456576" y="1848147"/>
              <a:ext cx="404763" cy="404763"/>
              <a:chOff x="6705600" y="1371600"/>
              <a:chExt cx="10972800" cy="10972800"/>
            </a:xfrm>
          </p:grpSpPr>
          <p:sp>
            <p:nvSpPr>
              <p:cNvPr id="2057" name="Freeform 9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0" t="0" r="0" b="0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  <a:ln w="9525"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alphaModFix amt="42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-3521480">
            <a:off x="-6131366" y="1274431"/>
            <a:ext cx="12262732" cy="8316362"/>
          </a:xfrm>
          <a:prstGeom prst="rect">
            <a:avLst/>
          </a:prstGeom>
        </p:spPr>
      </p:pic>
      <p:grpSp>
        <p:nvGrpSpPr>
          <p:cNvPr id="2059" name="Group 11"/>
          <p:cNvGrpSpPr/>
          <p:nvPr/>
        </p:nvGrpSpPr>
        <p:grpSpPr>
          <a:xfrm>
            <a:off x="-2195512" y="-768350"/>
            <a:ext cx="4259262" cy="4259263"/>
            <a:chOff x="0" y="0"/>
            <a:chExt cx="5679845" cy="5679845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5679845" cy="5679845"/>
            </a:xfrm>
            <a:prstGeom prst="rect">
              <a:avLst/>
            </a:prstGeom>
          </p:spPr>
        </p:pic>
        <p:grpSp>
          <p:nvGrpSpPr>
            <p:cNvPr id="2061" name="Group 13"/>
            <p:cNvGrpSpPr>
              <a:grpSpLocks noChangeAspect="1"/>
            </p:cNvGrpSpPr>
            <p:nvPr/>
          </p:nvGrpSpPr>
          <p:grpSpPr>
            <a:xfrm>
              <a:off x="5130465" y="3518270"/>
              <a:ext cx="287468" cy="287468"/>
              <a:chOff x="6705600" y="1371600"/>
              <a:chExt cx="10972800" cy="10972800"/>
            </a:xfrm>
          </p:grpSpPr>
          <p:sp>
            <p:nvSpPr>
              <p:cNvPr id="2062" name="Freeform 14"/>
              <p:cNvSpPr/>
              <p:nvPr/>
            </p:nvSpPr>
            <p:spPr>
              <a:xfrm>
                <a:off x="6696808" y="1100629"/>
                <a:ext cx="10990383" cy="11514742"/>
              </a:xfrm>
              <a:custGeom>
                <a:avLst/>
                <a:gdLst/>
                <a:ahLst/>
                <a:cxnLst/>
                <a:rect l="0" t="0" r="0" b="0"/>
                <a:pathLst>
                  <a:path w="10990383" h="11514742">
                    <a:moveTo>
                      <a:pt x="8792" y="5757371"/>
                    </a:moveTo>
                    <a:cubicBezTo>
                      <a:pt x="0" y="7723318"/>
                      <a:pt x="1043775" y="9543701"/>
                      <a:pt x="2744885" y="10529222"/>
                    </a:cubicBezTo>
                    <a:cubicBezTo>
                      <a:pt x="4445995" y="11514742"/>
                      <a:pt x="6544390" y="11514742"/>
                      <a:pt x="8245500" y="10529222"/>
                    </a:cubicBezTo>
                    <a:cubicBezTo>
                      <a:pt x="9946609" y="9543701"/>
                      <a:pt x="10990384" y="7723318"/>
                      <a:pt x="10981592" y="5757371"/>
                    </a:cubicBezTo>
                    <a:cubicBezTo>
                      <a:pt x="10990384" y="3791424"/>
                      <a:pt x="9946609" y="1971041"/>
                      <a:pt x="8245500" y="985520"/>
                    </a:cubicBezTo>
                    <a:cubicBezTo>
                      <a:pt x="6544390" y="0"/>
                      <a:pt x="4445995" y="0"/>
                      <a:pt x="2744885" y="985520"/>
                    </a:cubicBezTo>
                    <a:cubicBezTo>
                      <a:pt x="1043775" y="1971041"/>
                      <a:pt x="0" y="3791424"/>
                      <a:pt x="8792" y="5757371"/>
                    </a:cubicBezTo>
                    <a:close/>
                  </a:path>
                </a:pathLst>
              </a:custGeom>
              <a:solidFill>
                <a:srgbClr val="EDD3CF"/>
              </a:solidFill>
              <a:ln w="9525"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sp>
        <p:nvSpPr>
          <p:cNvPr id="6" name="TextBox 16">
            <a:extLst>
              <a:ext uri="{FF2B5EF4-FFF2-40B4-BE49-F238E27FC236}">
                <a16:creationId xmlns:a16="http://schemas.microsoft.com/office/drawing/2014/main" id="{F431120A-237D-185D-1C42-50C8F4EA2DAC}"/>
              </a:ext>
            </a:extLst>
          </p:cNvPr>
          <p:cNvSpPr txBox="1"/>
          <p:nvPr/>
        </p:nvSpPr>
        <p:spPr>
          <a:xfrm>
            <a:off x="9905773" y="7697586"/>
            <a:ext cx="7315008" cy="196977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V Boli" panose="02000500030200090000" pitchFamily="2" charset="0"/>
                <a:ea typeface="宋体" panose="02010600030101010101" pitchFamily="2" charset="-122"/>
                <a:cs typeface="MV Boli" panose="02000500030200090000" pitchFamily="2" charset="0"/>
              </a:rPr>
              <a:t>Group member: SIPENG WU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V Boli" panose="02000500030200090000" pitchFamily="2" charset="0"/>
                <a:ea typeface="宋体" panose="02010600030101010101" pitchFamily="2" charset="-122"/>
                <a:cs typeface="MV Boli" panose="02000500030200090000" pitchFamily="2" charset="0"/>
              </a:rPr>
              <a:t>                KEXIN LEI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V Boli" panose="02000500030200090000" pitchFamily="2" charset="0"/>
                <a:ea typeface="宋体" panose="02010600030101010101" pitchFamily="2" charset="-122"/>
                <a:cs typeface="MV Boli" panose="02000500030200090000" pitchFamily="2" charset="0"/>
              </a:rPr>
              <a:t>                XINYI ZHOU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V Boli" panose="02000500030200090000" pitchFamily="2" charset="0"/>
                <a:ea typeface="宋体" panose="02010600030101010101" pitchFamily="2" charset="-122"/>
                <a:cs typeface="MV Boli" panose="02000500030200090000" pitchFamily="2" charset="0"/>
              </a:rPr>
              <a:t>                HUIQING HUANG</a:t>
            </a:r>
          </a:p>
        </p:txBody>
      </p:sp>
      <p:sp>
        <p:nvSpPr>
          <p:cNvPr id="3" name="TextBox 16">
            <a:extLst>
              <a:ext uri="{FF2B5EF4-FFF2-40B4-BE49-F238E27FC236}">
                <a16:creationId xmlns:a16="http://schemas.microsoft.com/office/drawing/2014/main" id="{B2DC055A-DB11-481D-0801-85612F9C3795}"/>
              </a:ext>
            </a:extLst>
          </p:cNvPr>
          <p:cNvSpPr txBox="1"/>
          <p:nvPr/>
        </p:nvSpPr>
        <p:spPr>
          <a:xfrm>
            <a:off x="4244425" y="3015664"/>
            <a:ext cx="13176014" cy="4039404"/>
          </a:xfrm>
          <a:prstGeom prst="roundRect">
            <a:avLst/>
          </a:prstGeom>
          <a:noFill/>
          <a:ln w="1270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ts val="13825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V Boli" panose="02000500030200090000" pitchFamily="2" charset="0"/>
                <a:ea typeface="宋体" panose="02010600030101010101" pitchFamily="2" charset="-122"/>
                <a:cs typeface="MV Boli" panose="02000500030200090000" pitchFamily="2" charset="0"/>
              </a:rPr>
              <a:t>Thanks for</a:t>
            </a:r>
          </a:p>
          <a:p>
            <a:pPr marL="0" marR="0" lvl="0" indent="0" algn="ctr" defTabSz="914400" rtl="0" eaLnBrk="1" fontAlgn="base" latinLnBrk="0" hangingPunct="1">
              <a:lnSpc>
                <a:spcPts val="13825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400" dirty="0">
                <a:solidFill>
                  <a:srgbClr val="FFFFFF"/>
                </a:solidFill>
                <a:latin typeface="MV Boli" panose="02000500030200090000" pitchFamily="2" charset="0"/>
                <a:ea typeface="宋体" panose="02010600030101010101" pitchFamily="2" charset="-122"/>
                <a:cs typeface="MV Boli" panose="02000500030200090000" pitchFamily="2" charset="0"/>
              </a:rPr>
              <a:t>listening!</a:t>
            </a:r>
            <a:endParaRPr kumimoji="0" lang="en-US" altLang="zh-CN" sz="14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V Boli" panose="02000500030200090000" pitchFamily="2" charset="0"/>
              <a:ea typeface="宋体" panose="02010600030101010101" pitchFamily="2" charset="-122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5914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03b853cc-b7cc-43d3-9f6a-ae894d33f66e"/>
  <p:tag name="COMMONDATA" val="eyJoZGlkIjoiMTAyYTJhMjI0NWVjY2RkOWQ2MTQ5MTZjYzQxNzkyMjk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63</Words>
  <Application>Microsoft Office PowerPoint</Application>
  <PresentationFormat>自定义</PresentationFormat>
  <Paragraphs>27</Paragraphs>
  <Slides>6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Calibri</vt:lpstr>
      <vt:lpstr>Arial Rounded MT Bold</vt:lpstr>
      <vt:lpstr>等线</vt:lpstr>
      <vt:lpstr>Arial</vt:lpstr>
      <vt:lpstr>MV Boli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Purple and White Startup Business Animated Presentation</dc:title>
  <dc:creator/>
  <cp:lastModifiedBy>xy zhou</cp:lastModifiedBy>
  <cp:revision>30</cp:revision>
  <dcterms:created xsi:type="dcterms:W3CDTF">2006-08-16T00:00:00Z</dcterms:created>
  <dcterms:modified xsi:type="dcterms:W3CDTF">2023-04-26T19:42:52Z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3A86DC12109F4222AC99C2E0DEA58E69</vt:lpwstr>
  </property>
  <property fmtid="{D5CDD505-2E9C-101B-9397-08002B2CF9AE}" pid="3" name="KSOProductBuildVer">
    <vt:lpwstr>2052-11.1.0.13703</vt:lpwstr>
  </property>
</Properties>
</file>

<file path=docProps/thumbnail.jpeg>
</file>